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1" r:id="rId2"/>
  </p:sldMasterIdLst>
  <p:notesMasterIdLst>
    <p:notesMasterId r:id="rId19"/>
  </p:notesMasterIdLst>
  <p:handoutMasterIdLst>
    <p:handoutMasterId r:id="rId20"/>
  </p:handoutMasterIdLst>
  <p:sldIdLst>
    <p:sldId id="590" r:id="rId3"/>
    <p:sldId id="595" r:id="rId4"/>
    <p:sldId id="257" r:id="rId5"/>
    <p:sldId id="525" r:id="rId6"/>
    <p:sldId id="591" r:id="rId7"/>
    <p:sldId id="592" r:id="rId8"/>
    <p:sldId id="593" r:id="rId9"/>
    <p:sldId id="538" r:id="rId10"/>
    <p:sldId id="540" r:id="rId11"/>
    <p:sldId id="594" r:id="rId12"/>
    <p:sldId id="541" r:id="rId13"/>
    <p:sldId id="545" r:id="rId14"/>
    <p:sldId id="596" r:id="rId15"/>
    <p:sldId id="597" r:id="rId16"/>
    <p:sldId id="598" r:id="rId17"/>
    <p:sldId id="537" r:id="rId18"/>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32" autoAdjust="0"/>
    <p:restoredTop sz="96055" autoAdjust="0"/>
  </p:normalViewPr>
  <p:slideViewPr>
    <p:cSldViewPr>
      <p:cViewPr>
        <p:scale>
          <a:sx n="66" d="100"/>
          <a:sy n="66" d="100"/>
        </p:scale>
        <p:origin x="-666" y="-144"/>
      </p:cViewPr>
      <p:guideLst>
        <p:guide orient="horz" pos="2160"/>
        <p:guide pos="2880"/>
      </p:guideLst>
    </p:cSldViewPr>
  </p:slideViewPr>
  <p:outlineViewPr>
    <p:cViewPr>
      <p:scale>
        <a:sx n="33" d="100"/>
        <a:sy n="33" d="100"/>
      </p:scale>
      <p:origin x="0" y="87930"/>
    </p:cViewPr>
  </p:outlineViewPr>
  <p:notesTextViewPr>
    <p:cViewPr>
      <p:scale>
        <a:sx n="100" d="100"/>
        <a:sy n="100" d="100"/>
      </p:scale>
      <p:origin x="0" y="0"/>
    </p:cViewPr>
  </p:notesTextViewPr>
  <p:sorterViewPr>
    <p:cViewPr>
      <p:scale>
        <a:sx n="134" d="100"/>
        <a:sy n="134" d="100"/>
      </p:scale>
      <p:origin x="0" y="31692"/>
    </p:cViewPr>
  </p:sorterViewPr>
  <p:notesViewPr>
    <p:cSldViewPr>
      <p:cViewPr varScale="1">
        <p:scale>
          <a:sx n="51" d="100"/>
          <a:sy n="51" d="100"/>
        </p:scale>
        <p:origin x="-2568" y="-90"/>
      </p:cViewPr>
      <p:guideLst>
        <p:guide orient="horz" pos="3110"/>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2"/>
            <a:ext cx="2946935" cy="494656"/>
          </a:xfrm>
          <a:prstGeom prst="rect">
            <a:avLst/>
          </a:prstGeom>
          <a:noFill/>
          <a:ln>
            <a:noFill/>
          </a:ln>
        </p:spPr>
        <p:txBody>
          <a:bodyPr vert="horz" wrap="square" lIns="94758" tIns="47374" rIns="94758" bIns="47374" anchor="t" anchorCtr="0" compatLnSpc="1"/>
          <a:lstStyle/>
          <a:p>
            <a:pPr defTabSz="947148">
              <a:defRPr sz="1800" b="0" i="0" u="none" strike="noStrike" kern="0" cap="none" spc="0" baseline="0">
                <a:solidFill>
                  <a:srgbClr val="000000"/>
                </a:solidFill>
                <a:uFillTx/>
              </a:defRPr>
            </a:pPr>
            <a:endParaRPr lang="en-US" sz="1300" dirty="0">
              <a:solidFill>
                <a:srgbClr val="000000"/>
              </a:solidFill>
              <a:latin typeface="Arial"/>
            </a:endParaRPr>
          </a:p>
        </p:txBody>
      </p:sp>
      <p:sp>
        <p:nvSpPr>
          <p:cNvPr id="3" name="Rectangle 3"/>
          <p:cNvSpPr txBox="1">
            <a:spLocks noGrp="1"/>
          </p:cNvSpPr>
          <p:nvPr>
            <p:ph type="dt" sz="quarter" idx="1"/>
          </p:nvPr>
        </p:nvSpPr>
        <p:spPr>
          <a:xfrm>
            <a:off x="3849151" y="2"/>
            <a:ext cx="2946935" cy="494656"/>
          </a:xfrm>
          <a:prstGeom prst="rect">
            <a:avLst/>
          </a:prstGeom>
          <a:noFill/>
          <a:ln>
            <a:noFill/>
          </a:ln>
        </p:spPr>
        <p:txBody>
          <a:bodyPr vert="horz" wrap="square" lIns="94758" tIns="47374" rIns="94758" bIns="47374" anchor="t" anchorCtr="0" compatLnSpc="1"/>
          <a:lstStyle/>
          <a:p>
            <a:pPr algn="r" defTabSz="947148">
              <a:defRPr sz="1800" b="0" i="0" u="none" strike="noStrike" kern="0" cap="none" spc="0" baseline="0">
                <a:solidFill>
                  <a:srgbClr val="000000"/>
                </a:solidFill>
                <a:uFillTx/>
              </a:defRPr>
            </a:pPr>
            <a:fld id="{64FBFC9B-10B3-4663-8BE6-C7F227DA39B5}" type="datetime1">
              <a:rPr lang="en-US" sz="1300">
                <a:solidFill>
                  <a:srgbClr val="000000"/>
                </a:solidFill>
                <a:latin typeface="Arial"/>
              </a:rPr>
              <a:pPr algn="r" defTabSz="947148">
                <a:defRPr sz="1800" b="0" i="0" u="none" strike="noStrike" kern="0" cap="none" spc="0" baseline="0">
                  <a:solidFill>
                    <a:srgbClr val="000000"/>
                  </a:solidFill>
                  <a:uFillTx/>
                </a:defRPr>
              </a:pPr>
              <a:t>1/19/2016</a:t>
            </a:fld>
            <a:endParaRPr lang="en-US" sz="1300" dirty="0">
              <a:solidFill>
                <a:srgbClr val="000000"/>
              </a:solidFill>
              <a:latin typeface="Arial"/>
            </a:endParaRPr>
          </a:p>
        </p:txBody>
      </p:sp>
      <p:sp>
        <p:nvSpPr>
          <p:cNvPr id="4" name="Rectangle 4"/>
          <p:cNvSpPr txBox="1">
            <a:spLocks noGrp="1"/>
          </p:cNvSpPr>
          <p:nvPr>
            <p:ph type="ftr" sz="quarter" idx="2"/>
          </p:nvPr>
        </p:nvSpPr>
        <p:spPr>
          <a:xfrm>
            <a:off x="0" y="9378001"/>
            <a:ext cx="2946935" cy="494656"/>
          </a:xfrm>
          <a:prstGeom prst="rect">
            <a:avLst/>
          </a:prstGeom>
          <a:noFill/>
          <a:ln>
            <a:noFill/>
          </a:ln>
        </p:spPr>
        <p:txBody>
          <a:bodyPr vert="horz" wrap="square" lIns="94758" tIns="47374" rIns="94758" bIns="47374" anchor="b" anchorCtr="0" compatLnSpc="1"/>
          <a:lstStyle/>
          <a:p>
            <a:pPr defTabSz="947148">
              <a:defRPr sz="1800" b="0" i="0" u="none" strike="noStrike" kern="0" cap="none" spc="0" baseline="0">
                <a:solidFill>
                  <a:srgbClr val="000000"/>
                </a:solidFill>
                <a:uFillTx/>
              </a:defRPr>
            </a:pPr>
            <a:endParaRPr lang="en-US" sz="1300" dirty="0">
              <a:solidFill>
                <a:srgbClr val="000000"/>
              </a:solidFill>
              <a:latin typeface="Arial"/>
            </a:endParaRPr>
          </a:p>
        </p:txBody>
      </p:sp>
      <p:sp>
        <p:nvSpPr>
          <p:cNvPr id="5" name="Rectangle 5"/>
          <p:cNvSpPr txBox="1">
            <a:spLocks noGrp="1"/>
          </p:cNvSpPr>
          <p:nvPr>
            <p:ph type="sldNum" sz="quarter" idx="3"/>
          </p:nvPr>
        </p:nvSpPr>
        <p:spPr>
          <a:xfrm>
            <a:off x="3849151" y="9378001"/>
            <a:ext cx="2946935" cy="494656"/>
          </a:xfrm>
          <a:prstGeom prst="rect">
            <a:avLst/>
          </a:prstGeom>
          <a:noFill/>
          <a:ln>
            <a:noFill/>
          </a:ln>
        </p:spPr>
        <p:txBody>
          <a:bodyPr vert="horz" wrap="square" lIns="94758" tIns="47374" rIns="94758" bIns="47374" anchor="b" anchorCtr="0" compatLnSpc="1"/>
          <a:lstStyle/>
          <a:p>
            <a:pPr algn="r" defTabSz="946016">
              <a:defRPr sz="1800" b="0" i="0" u="none" strike="noStrike" kern="0" cap="none" spc="0" baseline="0">
                <a:solidFill>
                  <a:srgbClr val="000000"/>
                </a:solidFill>
                <a:uFillTx/>
              </a:defRPr>
            </a:pPr>
            <a:fld id="{F2309371-01BC-4A24-9E0C-07482D734996}" type="slidenum">
              <a:rPr/>
              <a:pPr algn="r" defTabSz="946016">
                <a:defRPr sz="1800" b="0" i="0" u="none" strike="noStrike" kern="0" cap="none" spc="0" baseline="0">
                  <a:solidFill>
                    <a:srgbClr val="000000"/>
                  </a:solidFill>
                  <a:uFillTx/>
                </a:defRPr>
              </a:pPr>
              <a:t>‹#›</a:t>
            </a:fld>
            <a:endParaRPr lang="en-IN" sz="1300" dirty="0">
              <a:solidFill>
                <a:srgbClr val="000000"/>
              </a:solidFill>
              <a:latin typeface="Arial"/>
            </a:endParaRPr>
          </a:p>
        </p:txBody>
      </p:sp>
    </p:spTree>
    <p:extLst>
      <p:ext uri="{BB962C8B-B14F-4D97-AF65-F5344CB8AC3E}">
        <p14:creationId xmlns:p14="http://schemas.microsoft.com/office/powerpoint/2010/main" xmlns="" val="107364555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2"/>
            <a:ext cx="2946935" cy="494656"/>
          </a:xfrm>
          <a:prstGeom prst="rect">
            <a:avLst/>
          </a:prstGeom>
          <a:noFill/>
          <a:ln>
            <a:noFill/>
          </a:ln>
        </p:spPr>
        <p:txBody>
          <a:bodyPr vert="horz" wrap="square" lIns="97521" tIns="48759" rIns="97521" bIns="48759" anchor="t" anchorCtr="0" compatLnSpc="1"/>
          <a:lstStyle>
            <a:lvl1pPr marL="0" marR="0" lvl="0" indent="0" algn="l" defTabSz="975395"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a:defRPr>
            </a:lvl1pPr>
          </a:lstStyle>
          <a:p>
            <a:pPr lvl="0"/>
            <a:endParaRPr lang="en-US" dirty="0"/>
          </a:p>
        </p:txBody>
      </p:sp>
      <p:sp>
        <p:nvSpPr>
          <p:cNvPr id="3" name="Rectangle 3"/>
          <p:cNvSpPr txBox="1">
            <a:spLocks noGrp="1"/>
          </p:cNvSpPr>
          <p:nvPr>
            <p:ph type="dt" idx="1"/>
          </p:nvPr>
        </p:nvSpPr>
        <p:spPr>
          <a:xfrm>
            <a:off x="3849151" y="2"/>
            <a:ext cx="2946935" cy="494656"/>
          </a:xfrm>
          <a:prstGeom prst="rect">
            <a:avLst/>
          </a:prstGeom>
          <a:noFill/>
          <a:ln>
            <a:noFill/>
          </a:ln>
        </p:spPr>
        <p:txBody>
          <a:bodyPr vert="horz" wrap="square" lIns="97521" tIns="48759" rIns="97521" bIns="48759" anchor="t" anchorCtr="0" compatLnSpc="1"/>
          <a:lstStyle>
            <a:lvl1pPr marL="0" marR="0" lvl="0" indent="0" algn="r" defTabSz="975395"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a:defRPr>
            </a:lvl1pPr>
          </a:lstStyle>
          <a:p>
            <a:pPr lvl="0"/>
            <a:fld id="{F35B2A55-F196-4DD2-98CB-95BFEB6C8D7C}" type="datetime1">
              <a:rPr lang="en-US"/>
              <a:pPr lvl="0"/>
              <a:t>1/19/2016</a:t>
            </a:fld>
            <a:endParaRPr lang="en-US" dirty="0"/>
          </a:p>
        </p:txBody>
      </p:sp>
      <p:sp>
        <p:nvSpPr>
          <p:cNvPr id="4" name="Rectangle 4"/>
          <p:cNvSpPr>
            <a:spLocks noGrp="1" noRot="1" noChangeAspect="1"/>
          </p:cNvSpPr>
          <p:nvPr>
            <p:ph type="sldImg" idx="2"/>
          </p:nvPr>
        </p:nvSpPr>
        <p:spPr>
          <a:xfrm>
            <a:off x="928688" y="739775"/>
            <a:ext cx="4941887" cy="3706813"/>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681048" y="4690591"/>
            <a:ext cx="5435597" cy="4444045"/>
          </a:xfrm>
          <a:prstGeom prst="rect">
            <a:avLst/>
          </a:prstGeom>
          <a:noFill/>
          <a:ln>
            <a:noFill/>
          </a:ln>
        </p:spPr>
        <p:txBody>
          <a:bodyPr vert="horz" wrap="square" lIns="97521" tIns="48759" rIns="97521" bIns="48759"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txBox="1">
            <a:spLocks noGrp="1"/>
          </p:cNvSpPr>
          <p:nvPr>
            <p:ph type="ftr" sz="quarter" idx="4"/>
          </p:nvPr>
        </p:nvSpPr>
        <p:spPr>
          <a:xfrm>
            <a:off x="0" y="9378001"/>
            <a:ext cx="2946935" cy="494656"/>
          </a:xfrm>
          <a:prstGeom prst="rect">
            <a:avLst/>
          </a:prstGeom>
          <a:noFill/>
          <a:ln>
            <a:noFill/>
          </a:ln>
        </p:spPr>
        <p:txBody>
          <a:bodyPr vert="horz" wrap="square" lIns="97521" tIns="48759" rIns="97521" bIns="48759" anchor="b" anchorCtr="0" compatLnSpc="1"/>
          <a:lstStyle>
            <a:lvl1pPr marL="0" marR="0" lvl="0" indent="0" algn="l" defTabSz="975395"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a:defRPr>
            </a:lvl1pPr>
          </a:lstStyle>
          <a:p>
            <a:pPr lvl="0"/>
            <a:endParaRPr lang="en-US" dirty="0"/>
          </a:p>
        </p:txBody>
      </p:sp>
      <p:sp>
        <p:nvSpPr>
          <p:cNvPr id="7" name="Rectangle 7"/>
          <p:cNvSpPr txBox="1">
            <a:spLocks noGrp="1"/>
          </p:cNvSpPr>
          <p:nvPr>
            <p:ph type="sldNum" sz="quarter" idx="5"/>
          </p:nvPr>
        </p:nvSpPr>
        <p:spPr>
          <a:xfrm>
            <a:off x="3849151" y="9378001"/>
            <a:ext cx="2946935" cy="494656"/>
          </a:xfrm>
          <a:prstGeom prst="rect">
            <a:avLst/>
          </a:prstGeom>
          <a:noFill/>
          <a:ln>
            <a:noFill/>
          </a:ln>
        </p:spPr>
        <p:txBody>
          <a:bodyPr vert="horz" wrap="square" lIns="97521" tIns="48759" rIns="97521" bIns="48759" anchor="b" anchorCtr="0" compatLnSpc="1"/>
          <a:lstStyle>
            <a:lvl1pPr marL="0" marR="0" lvl="0" indent="0" algn="r" defTabSz="975274" rtl="0" fontAlgn="auto" hangingPunct="1">
              <a:lnSpc>
                <a:spcPct val="100000"/>
              </a:lnSpc>
              <a:spcBef>
                <a:spcPts val="0"/>
              </a:spcBef>
              <a:spcAft>
                <a:spcPts val="0"/>
              </a:spcAft>
              <a:buNone/>
              <a:tabLst/>
              <a:defRPr lang="en-US" sz="1300" b="0" i="0" u="none" strike="noStrike" kern="1200" cap="none" spc="0" baseline="0">
                <a:solidFill>
                  <a:srgbClr val="000000"/>
                </a:solidFill>
                <a:uFillTx/>
                <a:latin typeface="Arial"/>
              </a:defRPr>
            </a:lvl1pPr>
          </a:lstStyle>
          <a:p>
            <a:pPr lvl="0"/>
            <a:fld id="{DDD44F5B-5170-40AD-8CB5-7E17CB6679E0}" type="slidenum">
              <a:rPr/>
              <a:pPr lvl="0"/>
              <a:t>‹#›</a:t>
            </a:fld>
            <a:endParaRPr lang="en-US" dirty="0"/>
          </a:p>
        </p:txBody>
      </p:sp>
    </p:spTree>
    <p:extLst>
      <p:ext uri="{BB962C8B-B14F-4D97-AF65-F5344CB8AC3E}">
        <p14:creationId xmlns:p14="http://schemas.microsoft.com/office/powerpoint/2010/main" xmlns="" val="1985104385"/>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defRPr>
    </a:lvl1pPr>
    <a:lvl2pPr marL="457200" marR="0" lvl="1"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defRPr>
    </a:lvl2pPr>
    <a:lvl3pPr marL="914400" marR="0" lvl="2"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defRPr>
    </a:lvl3pPr>
    <a:lvl4pPr marL="1371600" marR="0" lvl="3"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defRPr>
    </a:lvl4pPr>
    <a:lvl5pPr marL="1828800" marR="0" lvl="4" indent="0" algn="l" defTabSz="914400" rtl="0" fontAlgn="auto" hangingPunct="0">
      <a:lnSpc>
        <a:spcPct val="100000"/>
      </a:lnSpc>
      <a:spcBef>
        <a:spcPts val="400"/>
      </a:spcBef>
      <a:spcAft>
        <a:spcPts val="0"/>
      </a:spcAft>
      <a:buNone/>
      <a:tabLst/>
      <a:defRPr lang="en-US" sz="1200" b="0" i="0" u="none" strike="noStrike" kern="1200" cap="none" spc="0" baseline="0">
        <a:solidFill>
          <a:srgbClr val="000000"/>
        </a:solidFill>
        <a:uFillTx/>
        <a:latin typeface="Arial"/>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39775"/>
            <a:ext cx="4941887" cy="3706813"/>
          </a:xfrm>
        </p:spPr>
      </p:sp>
      <p:sp>
        <p:nvSpPr>
          <p:cNvPr id="3" name="Notes Placeholder 2"/>
          <p:cNvSpPr txBox="1">
            <a:spLocks noGrp="1"/>
          </p:cNvSpPr>
          <p:nvPr>
            <p:ph type="body" sz="quarter" idx="1"/>
          </p:nvPr>
        </p:nvSpPr>
        <p:spPr/>
        <p:txBody>
          <a:bodyPr/>
          <a:lstStyle/>
          <a:p>
            <a:endParaRPr lang="en-IN" dirty="0"/>
          </a:p>
        </p:txBody>
      </p:sp>
      <p:sp>
        <p:nvSpPr>
          <p:cNvPr id="4" name="Slide Number Placeholder 3"/>
          <p:cNvSpPr txBox="1"/>
          <p:nvPr/>
        </p:nvSpPr>
        <p:spPr>
          <a:xfrm>
            <a:off x="3849151" y="9378001"/>
            <a:ext cx="2946935" cy="494656"/>
          </a:xfrm>
          <a:prstGeom prst="rect">
            <a:avLst/>
          </a:prstGeom>
          <a:noFill/>
          <a:ln>
            <a:noFill/>
          </a:ln>
        </p:spPr>
        <p:txBody>
          <a:bodyPr vert="horz" wrap="square" lIns="97521" tIns="48759" rIns="97521" bIns="48759" anchor="b" anchorCtr="0" compatLnSpc="1"/>
          <a:lstStyle/>
          <a:p>
            <a:pPr algn="r" defTabSz="975274">
              <a:defRPr sz="1800" b="0" i="0" u="none" strike="noStrike" kern="0" cap="none" spc="0" baseline="0">
                <a:solidFill>
                  <a:srgbClr val="000000"/>
                </a:solidFill>
                <a:uFillTx/>
              </a:defRPr>
            </a:pPr>
            <a:fld id="{C292CCCD-01D3-4C9D-97F8-3FC3A7AB25E0}" type="slidenum">
              <a:rPr kern="0">
                <a:solidFill>
                  <a:srgbClr val="000000"/>
                </a:solidFill>
              </a:rPr>
              <a:pPr algn="r" defTabSz="975274">
                <a:defRPr sz="1800" b="0" i="0" u="none" strike="noStrike" kern="0" cap="none" spc="0" baseline="0">
                  <a:solidFill>
                    <a:srgbClr val="000000"/>
                  </a:solidFill>
                  <a:uFillTx/>
                </a:defRPr>
              </a:pPr>
              <a:t>1</a:t>
            </a:fld>
            <a:endParaRPr lang="en-IN" sz="1300" kern="0" dirty="0">
              <a:solidFill>
                <a:srgbClr val="000000"/>
              </a:solidFill>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10</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2461119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11</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116081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lvl="0"/>
            <a:fld id="{DDD44F5B-5170-40AD-8CB5-7E17CB6679E0}" type="slidenum">
              <a:rPr lang="en-US" smtClean="0"/>
              <a:pPr lvl="0"/>
              <a:t>12</a:t>
            </a:fld>
            <a:endParaRPr lang="en-US"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3023460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lvl="0"/>
            <a:fld id="{DDD44F5B-5170-40AD-8CB5-7E17CB6679E0}" type="slidenum">
              <a:rPr lang="en-US" smtClean="0"/>
              <a:pPr lvl="0"/>
              <a:t>13</a:t>
            </a:fld>
            <a:endParaRPr lang="en-US"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3023460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39775"/>
            <a:ext cx="4941887" cy="3706813"/>
          </a:xfrm>
        </p:spPr>
      </p:sp>
      <p:sp>
        <p:nvSpPr>
          <p:cNvPr id="3" name="Notes Placeholder 2"/>
          <p:cNvSpPr txBox="1">
            <a:spLocks noGrp="1"/>
          </p:cNvSpPr>
          <p:nvPr>
            <p:ph type="body" sz="quarter" idx="1"/>
          </p:nvPr>
        </p:nvSpPr>
        <p:spPr/>
        <p:txBody>
          <a:bodyPr/>
          <a:lstStyle/>
          <a:p>
            <a:endParaRPr lang="en-IN"/>
          </a:p>
        </p:txBody>
      </p:sp>
      <p:sp>
        <p:nvSpPr>
          <p:cNvPr id="4" name="Slide Number Placeholder 3"/>
          <p:cNvSpPr txBox="1"/>
          <p:nvPr/>
        </p:nvSpPr>
        <p:spPr>
          <a:xfrm>
            <a:off x="3849151" y="9378000"/>
            <a:ext cx="2946935" cy="494656"/>
          </a:xfrm>
          <a:prstGeom prst="rect">
            <a:avLst/>
          </a:prstGeom>
          <a:noFill/>
          <a:ln>
            <a:noFill/>
          </a:ln>
        </p:spPr>
        <p:txBody>
          <a:bodyPr vert="horz" wrap="square" lIns="97521" tIns="48760" rIns="97521" bIns="48760" anchor="b" anchorCtr="0" compatLnSpc="1"/>
          <a:lstStyle/>
          <a:p>
            <a:pPr algn="r" defTabSz="975279">
              <a:defRPr sz="1800" b="0" i="0" u="none" strike="noStrike" kern="0" cap="none" spc="0" baseline="0">
                <a:solidFill>
                  <a:srgbClr val="000000"/>
                </a:solidFill>
                <a:uFillTx/>
              </a:defRPr>
            </a:pPr>
            <a:fld id="{A3B0E977-9CAB-459E-B462-5C3EFAFBA39F}" type="slidenum">
              <a:rPr kern="0">
                <a:solidFill>
                  <a:srgbClr val="000000"/>
                </a:solidFill>
              </a:rPr>
              <a:pPr algn="r" defTabSz="975279">
                <a:defRPr sz="1800" b="0" i="0" u="none" strike="noStrike" kern="0" cap="none" spc="0" baseline="0">
                  <a:solidFill>
                    <a:srgbClr val="000000"/>
                  </a:solidFill>
                  <a:uFillTx/>
                </a:defRPr>
              </a:pPr>
              <a:t>14</a:t>
            </a:fld>
            <a:endParaRPr lang="en-IN" sz="1300" kern="0" dirty="0">
              <a:solidFill>
                <a:srgbClr val="000000"/>
              </a:solidFill>
              <a:latin typeface="Arial"/>
            </a:endParaRPr>
          </a:p>
        </p:txBody>
      </p:sp>
      <p:sp>
        <p:nvSpPr>
          <p:cNvPr id="5" name="Footer Placeholder 4"/>
          <p:cNvSpPr>
            <a:spLocks noGrp="1"/>
          </p:cNvSpPr>
          <p:nvPr>
            <p:ph type="ftr" sz="quarter" idx="10"/>
          </p:nvPr>
        </p:nvSpPr>
        <p:spPr/>
        <p:txBody>
          <a:bodyPr/>
          <a:lstStyle/>
          <a:p>
            <a:r>
              <a:rPr lang="en-US" smtClean="0">
                <a:solidFill>
                  <a:prstClr val="black"/>
                </a:solidFill>
              </a:rPr>
              <a:t>Privileged and Confidential</a:t>
            </a:r>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D44F5B-5170-40AD-8CB5-7E17CB6679E0}" type="slidenum">
              <a:rPr lang="en-US" smtClean="0">
                <a:solidFill>
                  <a:prstClr val="black"/>
                </a:solidFill>
              </a:rPr>
              <a:pPr/>
              <a:t>15</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Tree>
    <p:extLst>
      <p:ext uri="{BB962C8B-B14F-4D97-AF65-F5344CB8AC3E}">
        <p14:creationId xmlns:p14="http://schemas.microsoft.com/office/powerpoint/2010/main" xmlns="" val="3023460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928688" y="739775"/>
            <a:ext cx="4941887" cy="3706813"/>
          </a:xfrm>
          <a:ln/>
        </p:spPr>
      </p:sp>
      <p:sp>
        <p:nvSpPr>
          <p:cNvPr id="55299" name="Notes Placeholder 2"/>
          <p:cNvSpPr>
            <a:spLocks noGrp="1"/>
          </p:cNvSpPr>
          <p:nvPr>
            <p:ph type="body"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IN" altLang="en-US" dirty="0" smtClean="0"/>
          </a:p>
        </p:txBody>
      </p:sp>
      <p:sp>
        <p:nvSpPr>
          <p:cNvPr id="4" name="Slide Number Placeholder 3"/>
          <p:cNvSpPr txBox="1"/>
          <p:nvPr/>
        </p:nvSpPr>
        <p:spPr>
          <a:xfrm>
            <a:off x="3849688" y="9378485"/>
            <a:ext cx="2946400" cy="494187"/>
          </a:xfrm>
          <a:prstGeom prst="rect">
            <a:avLst/>
          </a:prstGeom>
          <a:noFill/>
          <a:ln>
            <a:noFill/>
          </a:ln>
        </p:spPr>
        <p:txBody>
          <a:bodyPr lIns="97521" tIns="48759" rIns="97521" bIns="48759" anchor="b"/>
          <a:lstStyle/>
          <a:p>
            <a:pPr algn="r" defTabSz="975274">
              <a:defRPr sz="1800" b="0" i="0" u="none" strike="noStrike" kern="0" cap="none" spc="0" baseline="0">
                <a:solidFill>
                  <a:srgbClr val="000000"/>
                </a:solidFill>
                <a:uFillTx/>
              </a:defRPr>
            </a:pPr>
            <a:fld id="{825C5A2A-4DD9-440E-BF9A-7F5B1F61024C}" type="slidenum">
              <a:rPr kern="0">
                <a:solidFill>
                  <a:srgbClr val="000000"/>
                </a:solidFill>
              </a:rPr>
              <a:pPr algn="r" defTabSz="975274">
                <a:defRPr sz="1800" b="0" i="0" u="none" strike="noStrike" kern="0" cap="none" spc="0" baseline="0">
                  <a:solidFill>
                    <a:srgbClr val="000000"/>
                  </a:solidFill>
                  <a:uFillTx/>
                </a:defRPr>
              </a:pPr>
              <a:t>16</a:t>
            </a:fld>
            <a:endParaRPr lang="en-IN" sz="1300" kern="0" dirty="0">
              <a:solidFill>
                <a:srgbClr val="000000"/>
              </a:solidFill>
              <a:latin typeface="Arial"/>
            </a:endParaRPr>
          </a:p>
        </p:txBody>
      </p:sp>
      <p:sp>
        <p:nvSpPr>
          <p:cNvPr id="2" name="Footer Placeholder 1"/>
          <p:cNvSpPr>
            <a:spLocks noGrp="1"/>
          </p:cNvSpPr>
          <p:nvPr>
            <p:ph type="ftr" sz="quarter" idx="10"/>
          </p:nvPr>
        </p:nvSpPr>
        <p:spPr/>
        <p:txBody>
          <a:bodyPr/>
          <a:lstStyle/>
          <a:p>
            <a:pPr lvl="0"/>
            <a:endParaRPr lang="en-US" dirty="0"/>
          </a:p>
        </p:txBody>
      </p:sp>
    </p:spTree>
    <p:extLst>
      <p:ext uri="{BB962C8B-B14F-4D97-AF65-F5344CB8AC3E}">
        <p14:creationId xmlns:p14="http://schemas.microsoft.com/office/powerpoint/2010/main" xmlns="" val="2560920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9800" eaLnBrk="0" hangingPunct="0">
              <a:spcBef>
                <a:spcPct val="30000"/>
              </a:spcBef>
              <a:defRPr sz="1200">
                <a:solidFill>
                  <a:schemeClr val="tx1"/>
                </a:solidFill>
                <a:latin typeface="Arial" charset="0"/>
              </a:defRPr>
            </a:lvl1pPr>
            <a:lvl2pPr marL="742950" indent="-285750" defTabSz="939800" eaLnBrk="0" hangingPunct="0">
              <a:spcBef>
                <a:spcPct val="30000"/>
              </a:spcBef>
              <a:defRPr sz="1200">
                <a:solidFill>
                  <a:schemeClr val="tx1"/>
                </a:solidFill>
                <a:latin typeface="Arial" charset="0"/>
              </a:defRPr>
            </a:lvl2pPr>
            <a:lvl3pPr marL="1143000" indent="-228600" defTabSz="939800" eaLnBrk="0" hangingPunct="0">
              <a:spcBef>
                <a:spcPct val="30000"/>
              </a:spcBef>
              <a:defRPr sz="1200">
                <a:solidFill>
                  <a:schemeClr val="tx1"/>
                </a:solidFill>
                <a:latin typeface="Arial" charset="0"/>
              </a:defRPr>
            </a:lvl3pPr>
            <a:lvl4pPr marL="1600200" indent="-228600" defTabSz="939800" eaLnBrk="0" hangingPunct="0">
              <a:spcBef>
                <a:spcPct val="30000"/>
              </a:spcBef>
              <a:defRPr sz="1200">
                <a:solidFill>
                  <a:schemeClr val="tx1"/>
                </a:solidFill>
                <a:latin typeface="Arial" charset="0"/>
              </a:defRPr>
            </a:lvl4pPr>
            <a:lvl5pPr marL="2057400" indent="-228600" defTabSz="939800" eaLnBrk="0" hangingPunct="0">
              <a:spcBef>
                <a:spcPct val="30000"/>
              </a:spcBef>
              <a:defRPr sz="1200">
                <a:solidFill>
                  <a:schemeClr val="tx1"/>
                </a:solidFill>
                <a:latin typeface="Arial" charset="0"/>
              </a:defRPr>
            </a:lvl5pPr>
            <a:lvl6pPr marL="2514600" indent="-228600" defTabSz="939800" eaLnBrk="0" fontAlgn="base" hangingPunct="0">
              <a:spcBef>
                <a:spcPct val="30000"/>
              </a:spcBef>
              <a:spcAft>
                <a:spcPct val="0"/>
              </a:spcAft>
              <a:defRPr sz="1200">
                <a:solidFill>
                  <a:schemeClr val="tx1"/>
                </a:solidFill>
                <a:latin typeface="Arial" charset="0"/>
              </a:defRPr>
            </a:lvl6pPr>
            <a:lvl7pPr marL="2971800" indent="-228600" defTabSz="939800" eaLnBrk="0" fontAlgn="base" hangingPunct="0">
              <a:spcBef>
                <a:spcPct val="30000"/>
              </a:spcBef>
              <a:spcAft>
                <a:spcPct val="0"/>
              </a:spcAft>
              <a:defRPr sz="1200">
                <a:solidFill>
                  <a:schemeClr val="tx1"/>
                </a:solidFill>
                <a:latin typeface="Arial" charset="0"/>
              </a:defRPr>
            </a:lvl7pPr>
            <a:lvl8pPr marL="3429000" indent="-228600" defTabSz="939800" eaLnBrk="0" fontAlgn="base" hangingPunct="0">
              <a:spcBef>
                <a:spcPct val="30000"/>
              </a:spcBef>
              <a:spcAft>
                <a:spcPct val="0"/>
              </a:spcAft>
              <a:defRPr sz="1200">
                <a:solidFill>
                  <a:schemeClr val="tx1"/>
                </a:solidFill>
                <a:latin typeface="Arial" charset="0"/>
              </a:defRPr>
            </a:lvl8pPr>
            <a:lvl9pPr marL="3886200" indent="-228600" defTabSz="9398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3649FF9-F245-4168-A1B5-9FAD3EA7417E}" type="slidenum">
              <a:rPr lang="en-US" altLang="en-US">
                <a:solidFill>
                  <a:prstClr val="black"/>
                </a:solidFill>
              </a:rPr>
              <a:pPr eaLnBrk="1" hangingPunct="1">
                <a:spcBef>
                  <a:spcPct val="0"/>
                </a:spcBef>
              </a:pPr>
              <a:t>2</a:t>
            </a:fld>
            <a:endParaRPr lang="en-US" altLang="en-US" dirty="0">
              <a:solidFill>
                <a:prstClr val="black"/>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endParaRPr lang="en-US" dirty="0">
              <a:solidFill>
                <a:prstClr val="black"/>
              </a:solidFill>
            </a:endParaRPr>
          </a:p>
        </p:txBody>
      </p:sp>
    </p:spTree>
    <p:extLst>
      <p:ext uri="{BB962C8B-B14F-4D97-AF65-F5344CB8AC3E}">
        <p14:creationId xmlns:p14="http://schemas.microsoft.com/office/powerpoint/2010/main" xmlns="" val="2674181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8688" y="739775"/>
            <a:ext cx="4941887" cy="3706813"/>
          </a:xfrm>
        </p:spPr>
      </p:sp>
      <p:sp>
        <p:nvSpPr>
          <p:cNvPr id="3" name="Notes Placeholder 2"/>
          <p:cNvSpPr txBox="1">
            <a:spLocks noGrp="1"/>
          </p:cNvSpPr>
          <p:nvPr>
            <p:ph type="body" sz="quarter" idx="1"/>
          </p:nvPr>
        </p:nvSpPr>
        <p:spPr/>
        <p:txBody>
          <a:bodyPr/>
          <a:lstStyle/>
          <a:p>
            <a:endParaRPr lang="en-IN" dirty="0"/>
          </a:p>
        </p:txBody>
      </p:sp>
      <p:sp>
        <p:nvSpPr>
          <p:cNvPr id="4" name="Slide Number Placeholder 3"/>
          <p:cNvSpPr txBox="1"/>
          <p:nvPr/>
        </p:nvSpPr>
        <p:spPr>
          <a:xfrm>
            <a:off x="3849151" y="9378001"/>
            <a:ext cx="2946935" cy="494656"/>
          </a:xfrm>
          <a:prstGeom prst="rect">
            <a:avLst/>
          </a:prstGeom>
          <a:noFill/>
          <a:ln>
            <a:noFill/>
          </a:ln>
        </p:spPr>
        <p:txBody>
          <a:bodyPr vert="horz" wrap="square" lIns="97521" tIns="48759" rIns="97521" bIns="48759" anchor="b" anchorCtr="0" compatLnSpc="1"/>
          <a:lstStyle/>
          <a:p>
            <a:pPr algn="r" defTabSz="975274">
              <a:defRPr sz="1800" b="0" i="0" u="none" strike="noStrike" kern="0" cap="none" spc="0" baseline="0">
                <a:solidFill>
                  <a:srgbClr val="000000"/>
                </a:solidFill>
                <a:uFillTx/>
              </a:defRPr>
            </a:pPr>
            <a:fld id="{A636113C-7F40-41D4-B55E-7B54640B5182}" type="slidenum">
              <a:rPr/>
              <a:pPr algn="r" defTabSz="975274">
                <a:defRPr sz="1800" b="0" i="0" u="none" strike="noStrike" kern="0" cap="none" spc="0" baseline="0">
                  <a:solidFill>
                    <a:srgbClr val="000000"/>
                  </a:solidFill>
                  <a:uFillTx/>
                </a:defRPr>
              </a:pPr>
              <a:t>3</a:t>
            </a:fld>
            <a:endParaRPr lang="en-IN" sz="1300" dirty="0">
              <a:solidFill>
                <a:srgbClr val="000000"/>
              </a:solidFill>
              <a:latin typeface="Arial"/>
            </a:endParaRPr>
          </a:p>
        </p:txBody>
      </p:sp>
      <p:sp>
        <p:nvSpPr>
          <p:cNvPr id="5" name="Footer Placeholder 4"/>
          <p:cNvSpPr>
            <a:spLocks noGrp="1"/>
          </p:cNvSpPr>
          <p:nvPr>
            <p:ph type="ftr" sz="quarter" idx="10"/>
          </p:nvPr>
        </p:nvSpPr>
        <p:spPr/>
        <p:txBody>
          <a:bodyPr/>
          <a:lstStyle/>
          <a:p>
            <a:pPr lvl="0"/>
            <a:endParaRPr lang="en-US" dirty="0"/>
          </a:p>
        </p:txBody>
      </p:sp>
    </p:spTree>
    <p:extLst>
      <p:ext uri="{BB962C8B-B14F-4D97-AF65-F5344CB8AC3E}">
        <p14:creationId xmlns:p14="http://schemas.microsoft.com/office/powerpoint/2010/main" xmlns="" val="928138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4</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475456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5</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475456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6</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475456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7</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475456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8</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539355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lvl="0"/>
            <a:fld id="{DDD44F5B-5170-40AD-8CB5-7E17CB6679E0}" type="slidenum">
              <a:rPr lang="en-IN" smtClean="0"/>
              <a:pPr lvl="0"/>
              <a:t>9</a:t>
            </a:fld>
            <a:endParaRPr lang="en-IN" dirty="0"/>
          </a:p>
        </p:txBody>
      </p:sp>
      <p:sp>
        <p:nvSpPr>
          <p:cNvPr id="5" name="Footer Placeholder 4"/>
          <p:cNvSpPr>
            <a:spLocks noGrp="1"/>
          </p:cNvSpPr>
          <p:nvPr>
            <p:ph type="ftr" sz="quarter" idx="11"/>
          </p:nvPr>
        </p:nvSpPr>
        <p:spPr/>
        <p:txBody>
          <a:bodyPr/>
          <a:lstStyle/>
          <a:p>
            <a:pPr lvl="0"/>
            <a:endParaRPr lang="en-US" dirty="0"/>
          </a:p>
        </p:txBody>
      </p:sp>
    </p:spTree>
    <p:extLst>
      <p:ext uri="{BB962C8B-B14F-4D97-AF65-F5344CB8AC3E}">
        <p14:creationId xmlns:p14="http://schemas.microsoft.com/office/powerpoint/2010/main" xmlns="" val="2461119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371600" y="3886200"/>
            <a:ext cx="6400800" cy="1752603"/>
          </a:xfrm>
        </p:spPr>
        <p:txBody>
          <a:bodyPr anchorCtr="1"/>
          <a:lstStyle>
            <a:lvl1pPr marL="0" indent="0" algn="ctr">
              <a:buNone/>
              <a:defRPr/>
            </a:lvl1pPr>
          </a:lstStyle>
          <a:p>
            <a:pPr lvl="0"/>
            <a:r>
              <a:rPr lang="en-US" dirty="0"/>
              <a:t>Click to edit Master subtitle style</a:t>
            </a:r>
          </a:p>
        </p:txBody>
      </p:sp>
      <p:sp>
        <p:nvSpPr>
          <p:cNvPr id="10" name="Title 9"/>
          <p:cNvSpPr>
            <a:spLocks noGrp="1"/>
          </p:cNvSpPr>
          <p:nvPr>
            <p:ph type="title"/>
          </p:nvPr>
        </p:nvSpPr>
        <p:spPr/>
        <p:txBody>
          <a:bodyPr/>
          <a:lstStyle/>
          <a:p>
            <a:r>
              <a:rPr lang="en-US" dirty="0" smtClean="0"/>
              <a:t>Click to edit Master title style</a:t>
            </a:r>
            <a:endParaRPr lang="en-IN" dirty="0"/>
          </a:p>
        </p:txBody>
      </p:sp>
      <p:sp>
        <p:nvSpPr>
          <p:cNvPr id="11" name="Rectangle 6"/>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defRPr>
            </a:lvl1pPr>
          </a:lstStyle>
          <a:p>
            <a:pPr lvl="0"/>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3" name="Rectangle 5"/>
          <p:cNvSpPr txBox="1">
            <a:spLocks noGrp="1"/>
          </p:cNvSpPr>
          <p:nvPr>
            <p:ph type="ftr" sz="quarter" idx="9"/>
          </p:nvPr>
        </p:nvSpPr>
        <p:spPr/>
        <p:txBody>
          <a:bodyPr/>
          <a:lstStyle>
            <a:lvl1pPr>
              <a:defRPr/>
            </a:lvl1pPr>
          </a:lstStyle>
          <a:p>
            <a:endParaRPr dirty="0"/>
          </a:p>
        </p:txBody>
      </p:sp>
      <p:sp>
        <p:nvSpPr>
          <p:cNvPr id="4" name="Rectangle 6"/>
          <p:cNvSpPr txBox="1">
            <a:spLocks noGrp="1"/>
          </p:cNvSpPr>
          <p:nvPr>
            <p:ph type="sldNum" sz="quarter" idx="8"/>
          </p:nvPr>
        </p:nvSpPr>
        <p:spPr/>
        <p:txBody>
          <a:bodyPr/>
          <a:lstStyle>
            <a:lvl1pPr>
              <a:defRPr/>
            </a:lvl1pPr>
          </a:lstStyle>
          <a:p>
            <a:fld id="{AAD9D7F7-9912-4155-8C3D-8F91427F7A8C}" type="slidenum">
              <a:rPr/>
              <a:pPr/>
              <a:t>‹#›</a:t>
            </a:fld>
            <a:endParaRPr dirty="0"/>
          </a:p>
        </p:txBody>
      </p:sp>
    </p:spTree>
    <p:extLst>
      <p:ext uri="{BB962C8B-B14F-4D97-AF65-F5344CB8AC3E}">
        <p14:creationId xmlns:p14="http://schemas.microsoft.com/office/powerpoint/2010/main" xmlns="" val="2352255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6" name="Rectangle 5"/>
          <p:cNvSpPr txBox="1">
            <a:spLocks noGrp="1"/>
          </p:cNvSpPr>
          <p:nvPr>
            <p:ph type="ftr" sz="quarter" idx="9"/>
          </p:nvPr>
        </p:nvSpPr>
        <p:spPr/>
        <p:txBody>
          <a:bodyPr/>
          <a:lstStyle>
            <a:lvl1pPr>
              <a:defRPr/>
            </a:lvl1pPr>
          </a:lstStyle>
          <a:p>
            <a:endParaRPr dirty="0"/>
          </a:p>
        </p:txBody>
      </p:sp>
      <p:sp>
        <p:nvSpPr>
          <p:cNvPr id="7" name="Rectangle 6"/>
          <p:cNvSpPr txBox="1">
            <a:spLocks noGrp="1"/>
          </p:cNvSpPr>
          <p:nvPr>
            <p:ph type="sldNum" sz="quarter" idx="8"/>
          </p:nvPr>
        </p:nvSpPr>
        <p:spPr/>
        <p:txBody>
          <a:bodyPr/>
          <a:lstStyle>
            <a:lvl1pPr>
              <a:defRPr/>
            </a:lvl1pPr>
          </a:lstStyle>
          <a:p>
            <a:fld id="{8105DAC3-2E55-4888-A906-82ECA8435FD1}" type="slidenum">
              <a:rPr/>
              <a:pPr/>
              <a:t>‹#›</a:t>
            </a:fld>
            <a:endParaRPr dirty="0"/>
          </a:p>
        </p:txBody>
      </p:sp>
    </p:spTree>
    <p:extLst>
      <p:ext uri="{BB962C8B-B14F-4D97-AF65-F5344CB8AC3E}">
        <p14:creationId xmlns:p14="http://schemas.microsoft.com/office/powerpoint/2010/main" xmlns="" val="11939001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dirty="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6" name="Rectangle 5"/>
          <p:cNvSpPr txBox="1">
            <a:spLocks noGrp="1"/>
          </p:cNvSpPr>
          <p:nvPr>
            <p:ph type="ftr" sz="quarter" idx="9"/>
          </p:nvPr>
        </p:nvSpPr>
        <p:spPr/>
        <p:txBody>
          <a:bodyPr/>
          <a:lstStyle>
            <a:lvl1pPr>
              <a:defRPr/>
            </a:lvl1pPr>
          </a:lstStyle>
          <a:p>
            <a:endParaRPr dirty="0"/>
          </a:p>
        </p:txBody>
      </p:sp>
      <p:sp>
        <p:nvSpPr>
          <p:cNvPr id="7" name="Rectangle 6"/>
          <p:cNvSpPr txBox="1">
            <a:spLocks noGrp="1"/>
          </p:cNvSpPr>
          <p:nvPr>
            <p:ph type="sldNum" sz="quarter" idx="8"/>
          </p:nvPr>
        </p:nvSpPr>
        <p:spPr/>
        <p:txBody>
          <a:bodyPr/>
          <a:lstStyle>
            <a:lvl1pPr>
              <a:defRPr/>
            </a:lvl1pPr>
          </a:lstStyle>
          <a:p>
            <a:fld id="{CB97C0D8-9602-499A-9254-F3F737D34056}" type="slidenum">
              <a:rPr/>
              <a:pPr/>
              <a:t>‹#›</a:t>
            </a:fld>
            <a:endParaRPr dirty="0"/>
          </a:p>
        </p:txBody>
      </p:sp>
    </p:spTree>
    <p:extLst>
      <p:ext uri="{BB962C8B-B14F-4D97-AF65-F5344CB8AC3E}">
        <p14:creationId xmlns:p14="http://schemas.microsoft.com/office/powerpoint/2010/main" xmlns="" val="113491888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5" name="Rectangle 5"/>
          <p:cNvSpPr txBox="1">
            <a:spLocks noGrp="1"/>
          </p:cNvSpPr>
          <p:nvPr>
            <p:ph type="ftr" sz="quarter" idx="9"/>
          </p:nvPr>
        </p:nvSpPr>
        <p:spPr/>
        <p:txBody>
          <a:bodyPr/>
          <a:lstStyle>
            <a:lvl1pPr>
              <a:defRPr/>
            </a:lvl1pPr>
          </a:lstStyle>
          <a:p>
            <a:endParaRPr dirty="0"/>
          </a:p>
        </p:txBody>
      </p:sp>
      <p:sp>
        <p:nvSpPr>
          <p:cNvPr id="6" name="Rectangle 6"/>
          <p:cNvSpPr txBox="1">
            <a:spLocks noGrp="1"/>
          </p:cNvSpPr>
          <p:nvPr>
            <p:ph type="sldNum" sz="quarter" idx="8"/>
          </p:nvPr>
        </p:nvSpPr>
        <p:spPr/>
        <p:txBody>
          <a:bodyPr/>
          <a:lstStyle>
            <a:lvl1pPr>
              <a:defRPr/>
            </a:lvl1pPr>
          </a:lstStyle>
          <a:p>
            <a:fld id="{F38B47FD-BE63-4829-BB8C-9AC998E48E4E}" type="slidenum">
              <a:rPr/>
              <a:pPr/>
              <a:t>‹#›</a:t>
            </a:fld>
            <a:endParaRPr dirty="0"/>
          </a:p>
        </p:txBody>
      </p:sp>
    </p:spTree>
    <p:extLst>
      <p:ext uri="{BB962C8B-B14F-4D97-AF65-F5344CB8AC3E}">
        <p14:creationId xmlns:p14="http://schemas.microsoft.com/office/powerpoint/2010/main" xmlns="" val="156587916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5" name="Rectangle 5"/>
          <p:cNvSpPr txBox="1">
            <a:spLocks noGrp="1"/>
          </p:cNvSpPr>
          <p:nvPr>
            <p:ph type="ftr" sz="quarter" idx="9"/>
          </p:nvPr>
        </p:nvSpPr>
        <p:spPr/>
        <p:txBody>
          <a:bodyPr/>
          <a:lstStyle>
            <a:lvl1pPr>
              <a:defRPr/>
            </a:lvl1pPr>
          </a:lstStyle>
          <a:p>
            <a:endParaRPr dirty="0"/>
          </a:p>
        </p:txBody>
      </p:sp>
      <p:sp>
        <p:nvSpPr>
          <p:cNvPr id="6" name="Rectangle 6"/>
          <p:cNvSpPr txBox="1">
            <a:spLocks noGrp="1"/>
          </p:cNvSpPr>
          <p:nvPr>
            <p:ph type="sldNum" sz="quarter" idx="8"/>
          </p:nvPr>
        </p:nvSpPr>
        <p:spPr/>
        <p:txBody>
          <a:bodyPr/>
          <a:lstStyle>
            <a:lvl1pPr>
              <a:defRPr/>
            </a:lvl1pPr>
          </a:lstStyle>
          <a:p>
            <a:fld id="{F0F5B478-A1B8-4337-889D-41F595969917}" type="slidenum">
              <a:rPr/>
              <a:pPr/>
              <a:t>‹#›</a:t>
            </a:fld>
            <a:endParaRPr dirty="0"/>
          </a:p>
        </p:txBody>
      </p:sp>
    </p:spTree>
    <p:extLst>
      <p:ext uri="{BB962C8B-B14F-4D97-AF65-F5344CB8AC3E}">
        <p14:creationId xmlns:p14="http://schemas.microsoft.com/office/powerpoint/2010/main" xmlns="" val="16212115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dirty="0"/>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panose="020F0502020204030204" pitchFamily="34" charset="0"/>
              </a:defRPr>
            </a:lvl1pPr>
          </a:lstStyle>
          <a:p>
            <a:fld id="{B5A5649F-A9A6-4A92-AE67-D2B906000EB9}" type="slidenum">
              <a:rPr lang="en-US" smtClean="0"/>
              <a:pPr/>
              <a:t>‹#›</a:t>
            </a:fld>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371600" y="3886200"/>
            <a:ext cx="6400800" cy="1752603"/>
          </a:xfrm>
        </p:spPr>
        <p:txBody>
          <a:bodyPr anchorCtr="1"/>
          <a:lstStyle>
            <a:lvl1pPr marL="0" indent="0" algn="ctr">
              <a:buNone/>
              <a:defRPr/>
            </a:lvl1pPr>
          </a:lstStyle>
          <a:p>
            <a:pPr lvl="0"/>
            <a:r>
              <a:rPr lang="en-US"/>
              <a:t>Click to edit Master subtitle style</a:t>
            </a:r>
          </a:p>
        </p:txBody>
      </p:sp>
      <p:sp>
        <p:nvSpPr>
          <p:cNvPr id="7" name="Date Placeholder 6"/>
          <p:cNvSpPr>
            <a:spLocks noGrp="1"/>
          </p:cNvSpPr>
          <p:nvPr>
            <p:ph type="dt" sz="half" idx="10"/>
          </p:nvPr>
        </p:nvSpPr>
        <p:spPr/>
        <p:txBody>
          <a:bodyPr/>
          <a:lstStyle/>
          <a:p>
            <a:r>
              <a:rPr dirty="0" smtClean="0"/>
              <a:t>Privileged and Confidential</a:t>
            </a:r>
            <a:endParaRPr dirty="0"/>
          </a:p>
        </p:txBody>
      </p:sp>
      <p:sp>
        <p:nvSpPr>
          <p:cNvPr id="8" name="Slide Number Placeholder 7"/>
          <p:cNvSpPr>
            <a:spLocks noGrp="1"/>
          </p:cNvSpPr>
          <p:nvPr>
            <p:ph type="sldNum" sz="quarter" idx="11"/>
          </p:nvPr>
        </p:nvSpPr>
        <p:spPr/>
        <p:txBody>
          <a:bodyPr/>
          <a:lstStyle/>
          <a:p>
            <a:fld id="{B5A5649F-A9A6-4A92-AE67-D2B906000EB9}" type="slidenum">
              <a:rPr lang="en-IN" smtClean="0"/>
              <a:pPr/>
              <a:t>‹#›</a:t>
            </a:fld>
            <a:endParaRPr lang="en-IN" dirty="0"/>
          </a:p>
        </p:txBody>
      </p:sp>
      <p:sp>
        <p:nvSpPr>
          <p:cNvPr id="9" name="Footer Placeholder 8"/>
          <p:cNvSpPr>
            <a:spLocks noGrp="1"/>
          </p:cNvSpPr>
          <p:nvPr>
            <p:ph type="ftr" sz="quarter" idx="12"/>
          </p:nvPr>
        </p:nvSpPr>
        <p:spPr/>
        <p:txBody>
          <a:bodyPr/>
          <a:lstStyle/>
          <a:p>
            <a:endParaRPr dirty="0"/>
          </a:p>
        </p:txBody>
      </p:sp>
      <p:sp>
        <p:nvSpPr>
          <p:cNvPr id="10" name="Title 9"/>
          <p:cNvSpPr>
            <a:spLocks noGrp="1"/>
          </p:cNvSpPr>
          <p:nvPr>
            <p:ph type="title"/>
          </p:nvPr>
        </p:nvSpPr>
        <p:spPr/>
        <p:txBody>
          <a:bodyPr/>
          <a:lstStyle/>
          <a:p>
            <a:r>
              <a:rPr lang="en-US" smtClean="0"/>
              <a:t>Click to edit Master title style</a:t>
            </a:r>
            <a:endParaRPr lang="en-IN"/>
          </a:p>
        </p:txBody>
      </p:sp>
    </p:spTree>
    <p:extLst>
      <p:ext uri="{BB962C8B-B14F-4D97-AF65-F5344CB8AC3E}">
        <p14:creationId xmlns:p14="http://schemas.microsoft.com/office/powerpoint/2010/main" xmlns="" val="264106524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txBox="1">
            <a:spLocks noGrp="1"/>
          </p:cNvSpPr>
          <p:nvPr>
            <p:ph type="dt" sz="half" idx="7"/>
          </p:nvPr>
        </p:nvSpPr>
        <p:spPr>
          <a:xfrm>
            <a:off x="457200" y="6415831"/>
            <a:ext cx="2686040" cy="227879"/>
          </a:xfrm>
        </p:spPr>
        <p:txBody>
          <a:bodyPr/>
          <a:lstStyle>
            <a:lvl1pPr>
              <a:defRPr sz="1400">
                <a:latin typeface="+mj-lt"/>
              </a:defRPr>
            </a:lvl1pPr>
          </a:lstStyle>
          <a:p>
            <a:r>
              <a:rPr dirty="0" smtClean="0"/>
              <a:t>Privileged and Confidential</a:t>
            </a:r>
            <a:endParaRPr lang="en-IN" dirty="0"/>
          </a:p>
        </p:txBody>
      </p:sp>
      <p:sp>
        <p:nvSpPr>
          <p:cNvPr id="5" name="Rectangle 5"/>
          <p:cNvSpPr txBox="1">
            <a:spLocks noGrp="1"/>
          </p:cNvSpPr>
          <p:nvPr>
            <p:ph type="ftr" sz="quarter" idx="9"/>
          </p:nvPr>
        </p:nvSpPr>
        <p:spPr>
          <a:xfrm>
            <a:off x="3571868" y="6429395"/>
            <a:ext cx="2447938" cy="214315"/>
          </a:xfrm>
        </p:spPr>
        <p:txBody>
          <a:bodyPr/>
          <a:lstStyle>
            <a:lvl1pPr>
              <a:defRPr/>
            </a:lvl1pPr>
          </a:lstStyle>
          <a:p>
            <a:endParaRPr dirty="0"/>
          </a:p>
        </p:txBody>
      </p:sp>
      <p:sp>
        <p:nvSpPr>
          <p:cNvPr id="6" name="Rectangle 6"/>
          <p:cNvSpPr txBox="1">
            <a:spLocks noGrp="1"/>
          </p:cNvSpPr>
          <p:nvPr>
            <p:ph type="sldNum" sz="quarter" idx="8"/>
          </p:nvPr>
        </p:nvSpPr>
        <p:spPr>
          <a:xfrm>
            <a:off x="6553203" y="6500834"/>
            <a:ext cx="2133596" cy="220635"/>
          </a:xfrm>
        </p:spPr>
        <p:txBody>
          <a:bodyPr/>
          <a:lstStyle>
            <a:lvl1pPr>
              <a:defRPr sz="1400" b="1">
                <a:latin typeface="+mj-lt"/>
              </a:defRPr>
            </a:lvl1pPr>
          </a:lstStyle>
          <a:p>
            <a:fld id="{A3F09971-5F8A-41A6-A7DB-0BD060BE550D}" type="slidenum">
              <a:rPr lang="en-IN" smtClean="0"/>
              <a:pPr/>
              <a:t>‹#›</a:t>
            </a:fld>
            <a:endParaRPr lang="en-IN" dirty="0"/>
          </a:p>
        </p:txBody>
      </p:sp>
    </p:spTree>
    <p:extLst>
      <p:ext uri="{BB962C8B-B14F-4D97-AF65-F5344CB8AC3E}">
        <p14:creationId xmlns:p14="http://schemas.microsoft.com/office/powerpoint/2010/main" xmlns="" val="304385740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dirty="0" smtClean="0"/>
              <a:t>Privileged and Confidential</a:t>
            </a:r>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B5A5649F-A9A6-4A92-AE67-D2B906000EB9}" type="slidenum">
              <a:rPr lang="en-IN" smtClean="0"/>
              <a:pPr/>
              <a:t>‹#›</a:t>
            </a:fld>
            <a:endParaRPr lang="en-IN" dirty="0"/>
          </a:p>
        </p:txBody>
      </p:sp>
    </p:spTree>
    <p:extLst>
      <p:ext uri="{BB962C8B-B14F-4D97-AF65-F5344CB8AC3E}">
        <p14:creationId xmlns:p14="http://schemas.microsoft.com/office/powerpoint/2010/main" xmlns="" val="153932690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lvl1pPr>
          </a:lstStyle>
          <a:p>
            <a:pPr lvl="0"/>
            <a:r>
              <a:rPr lang="en-US"/>
              <a:t>Click to edit Master text styles</a:t>
            </a:r>
          </a:p>
        </p:txBody>
      </p:sp>
      <p:sp>
        <p:nvSpPr>
          <p:cNvPr id="4"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5" name="Rectangle 5"/>
          <p:cNvSpPr txBox="1">
            <a:spLocks noGrp="1"/>
          </p:cNvSpPr>
          <p:nvPr>
            <p:ph type="ftr" sz="quarter" idx="9"/>
          </p:nvPr>
        </p:nvSpPr>
        <p:spPr/>
        <p:txBody>
          <a:bodyPr/>
          <a:lstStyle>
            <a:lvl1pPr>
              <a:defRPr/>
            </a:lvl1pPr>
          </a:lstStyle>
          <a:p>
            <a:endParaRPr dirty="0"/>
          </a:p>
        </p:txBody>
      </p:sp>
      <p:sp>
        <p:nvSpPr>
          <p:cNvPr id="6" name="Rectangle 6"/>
          <p:cNvSpPr txBox="1">
            <a:spLocks noGrp="1"/>
          </p:cNvSpPr>
          <p:nvPr>
            <p:ph type="sldNum" sz="quarter" idx="8"/>
          </p:nvPr>
        </p:nvSpPr>
        <p:spPr/>
        <p:txBody>
          <a:bodyPr/>
          <a:lstStyle>
            <a:lvl1pPr>
              <a:defRPr/>
            </a:lvl1pPr>
          </a:lstStyle>
          <a:p>
            <a:fld id="{E41A2AD3-D268-4125-9102-1845EAE3DD9D}" type="slidenum">
              <a:rPr/>
              <a:pPr/>
              <a:t>‹#›</a:t>
            </a:fld>
            <a:endParaRPr dirty="0"/>
          </a:p>
        </p:txBody>
      </p:sp>
    </p:spTree>
    <p:extLst>
      <p:ext uri="{BB962C8B-B14F-4D97-AF65-F5344CB8AC3E}">
        <p14:creationId xmlns:p14="http://schemas.microsoft.com/office/powerpoint/2010/main" xmlns="" val="403230466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6" name="Rectangle 5"/>
          <p:cNvSpPr txBox="1">
            <a:spLocks noGrp="1"/>
          </p:cNvSpPr>
          <p:nvPr>
            <p:ph type="ftr" sz="quarter" idx="9"/>
          </p:nvPr>
        </p:nvSpPr>
        <p:spPr/>
        <p:txBody>
          <a:bodyPr/>
          <a:lstStyle>
            <a:lvl1pPr>
              <a:defRPr/>
            </a:lvl1pPr>
          </a:lstStyle>
          <a:p>
            <a:endParaRPr dirty="0"/>
          </a:p>
        </p:txBody>
      </p:sp>
      <p:sp>
        <p:nvSpPr>
          <p:cNvPr id="7" name="Rectangle 6"/>
          <p:cNvSpPr txBox="1">
            <a:spLocks noGrp="1"/>
          </p:cNvSpPr>
          <p:nvPr>
            <p:ph type="sldNum" sz="quarter" idx="8"/>
          </p:nvPr>
        </p:nvSpPr>
        <p:spPr/>
        <p:txBody>
          <a:bodyPr/>
          <a:lstStyle>
            <a:lvl1pPr>
              <a:defRPr/>
            </a:lvl1pPr>
          </a:lstStyle>
          <a:p>
            <a:fld id="{38F88718-B32E-4316-AD2B-AE4983FECFE9}" type="slidenum">
              <a:rPr/>
              <a:pPr/>
              <a:t>‹#›</a:t>
            </a:fld>
            <a:endParaRPr dirty="0"/>
          </a:p>
        </p:txBody>
      </p:sp>
    </p:spTree>
    <p:extLst>
      <p:ext uri="{BB962C8B-B14F-4D97-AF65-F5344CB8AC3E}">
        <p14:creationId xmlns:p14="http://schemas.microsoft.com/office/powerpoint/2010/main" xmlns="" val="244919287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8" name="Rectangle 5"/>
          <p:cNvSpPr txBox="1">
            <a:spLocks noGrp="1"/>
          </p:cNvSpPr>
          <p:nvPr>
            <p:ph type="ftr" sz="quarter" idx="9"/>
          </p:nvPr>
        </p:nvSpPr>
        <p:spPr/>
        <p:txBody>
          <a:bodyPr/>
          <a:lstStyle>
            <a:lvl1pPr>
              <a:defRPr/>
            </a:lvl1pPr>
          </a:lstStyle>
          <a:p>
            <a:endParaRPr dirty="0"/>
          </a:p>
        </p:txBody>
      </p:sp>
      <p:sp>
        <p:nvSpPr>
          <p:cNvPr id="9" name="Rectangle 6"/>
          <p:cNvSpPr txBox="1">
            <a:spLocks noGrp="1"/>
          </p:cNvSpPr>
          <p:nvPr>
            <p:ph type="sldNum" sz="quarter" idx="8"/>
          </p:nvPr>
        </p:nvSpPr>
        <p:spPr/>
        <p:txBody>
          <a:bodyPr/>
          <a:lstStyle>
            <a:lvl1pPr>
              <a:defRPr/>
            </a:lvl1pPr>
          </a:lstStyle>
          <a:p>
            <a:fld id="{7A004758-D2FB-42EB-9ECF-E73DFF8589B9}" type="slidenum">
              <a:rPr/>
              <a:pPr/>
              <a:t>‹#›</a:t>
            </a:fld>
            <a:endParaRPr dirty="0"/>
          </a:p>
        </p:txBody>
      </p:sp>
    </p:spTree>
    <p:extLst>
      <p:ext uri="{BB962C8B-B14F-4D97-AF65-F5344CB8AC3E}">
        <p14:creationId xmlns:p14="http://schemas.microsoft.com/office/powerpoint/2010/main" xmlns="" val="277417119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Rectangle 4"/>
          <p:cNvSpPr txBox="1">
            <a:spLocks noGrp="1"/>
          </p:cNvSpPr>
          <p:nvPr>
            <p:ph type="dt" sz="half" idx="7"/>
          </p:nvPr>
        </p:nvSpPr>
        <p:spPr/>
        <p:txBody>
          <a:bodyPr/>
          <a:lstStyle>
            <a:lvl1pPr>
              <a:defRPr/>
            </a:lvl1pPr>
          </a:lstStyle>
          <a:p>
            <a:r>
              <a:rPr dirty="0" smtClean="0"/>
              <a:t>Privileged and Confidential</a:t>
            </a:r>
            <a:endParaRPr dirty="0"/>
          </a:p>
        </p:txBody>
      </p:sp>
      <p:sp>
        <p:nvSpPr>
          <p:cNvPr id="4" name="Rectangle 5"/>
          <p:cNvSpPr txBox="1">
            <a:spLocks noGrp="1"/>
          </p:cNvSpPr>
          <p:nvPr>
            <p:ph type="ftr" sz="quarter" idx="9"/>
          </p:nvPr>
        </p:nvSpPr>
        <p:spPr/>
        <p:txBody>
          <a:bodyPr/>
          <a:lstStyle>
            <a:lvl1pPr>
              <a:defRPr/>
            </a:lvl1pPr>
          </a:lstStyle>
          <a:p>
            <a:endParaRPr dirty="0"/>
          </a:p>
        </p:txBody>
      </p:sp>
      <p:sp>
        <p:nvSpPr>
          <p:cNvPr id="5" name="Rectangle 6"/>
          <p:cNvSpPr txBox="1">
            <a:spLocks noGrp="1"/>
          </p:cNvSpPr>
          <p:nvPr>
            <p:ph type="sldNum" sz="quarter" idx="8"/>
          </p:nvPr>
        </p:nvSpPr>
        <p:spPr/>
        <p:txBody>
          <a:bodyPr/>
          <a:lstStyle>
            <a:lvl1pPr>
              <a:defRPr/>
            </a:lvl1pPr>
          </a:lstStyle>
          <a:p>
            <a:fld id="{190F1A66-72A2-41CB-BBB0-A2E35C393F6E}" type="slidenum">
              <a:rPr/>
              <a:pPr/>
              <a:t>‹#›</a:t>
            </a:fld>
            <a:endParaRPr dirty="0"/>
          </a:p>
        </p:txBody>
      </p:sp>
    </p:spTree>
    <p:extLst>
      <p:ext uri="{BB962C8B-B14F-4D97-AF65-F5344CB8AC3E}">
        <p14:creationId xmlns:p14="http://schemas.microsoft.com/office/powerpoint/2010/main" xmlns="" val="295939653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2.png" TargetMode="Externa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2.png" TargetMode="Externa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4" r:link="rId5" cstate="print"/>
          <a:tile/>
        </a:blipFill>
        <a:effectLst/>
      </p:bgPr>
    </p:bg>
    <p:spTree>
      <p:nvGrpSpPr>
        <p:cNvPr id="1" name=""/>
        <p:cNvGrpSpPr/>
        <p:nvPr/>
      </p:nvGrpSpPr>
      <p:grpSpPr>
        <a:xfrm>
          <a:off x="0" y="0"/>
          <a:ext cx="0" cy="0"/>
          <a:chOff x="0" y="0"/>
          <a:chExt cx="0" cy="0"/>
        </a:xfrm>
      </p:grpSpPr>
      <p:sp>
        <p:nvSpPr>
          <p:cNvPr id="2" name="Rectangle 2"/>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Rectangle 3"/>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defRPr>
            </a:lvl1pPr>
          </a:lstStyle>
          <a:p>
            <a:pPr lvl="0"/>
            <a:fld id="{B5A5649F-A9A6-4A92-AE67-D2B906000EB9}" type="slidenum">
              <a:rPr/>
              <a:pPr lvl="0"/>
              <a:t>‹#›</a:t>
            </a:fld>
            <a:endParaRPr lang="en-US" dirty="0"/>
          </a:p>
        </p:txBody>
      </p:sp>
      <p:sp>
        <p:nvSpPr>
          <p:cNvPr id="7" name="Rectangle 2"/>
          <p:cNvSpPr/>
          <p:nvPr/>
        </p:nvSpPr>
        <p:spPr>
          <a:xfrm>
            <a:off x="6324603" y="990596"/>
            <a:ext cx="2286000" cy="136529"/>
          </a:xfrm>
          <a:prstGeom prst="rect">
            <a:avLst/>
          </a:prstGeom>
          <a:solidFill>
            <a:srgbClr val="990033"/>
          </a:solidFill>
          <a:ln w="9528">
            <a:solidFill>
              <a:srgbClr val="000000"/>
            </a:solidFill>
            <a:prstDash val="solid"/>
            <a:miter/>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Times New Roman" pitchFamily="18"/>
            </a:endParaRPr>
          </a:p>
        </p:txBody>
      </p:sp>
      <p:sp>
        <p:nvSpPr>
          <p:cNvPr id="8" name="Rectangle 3"/>
          <p:cNvSpPr/>
          <p:nvPr/>
        </p:nvSpPr>
        <p:spPr>
          <a:xfrm>
            <a:off x="1600200" y="990596"/>
            <a:ext cx="2312983" cy="136529"/>
          </a:xfrm>
          <a:prstGeom prst="rect">
            <a:avLst/>
          </a:prstGeom>
          <a:solidFill>
            <a:srgbClr val="C5CCC0"/>
          </a:solidFill>
          <a:ln w="9528">
            <a:solidFill>
              <a:srgbClr val="000000"/>
            </a:solidFill>
            <a:prstDash val="solid"/>
            <a:miter/>
          </a:ln>
        </p:spPr>
        <p:txBody>
          <a:bodyPr vert="horz" wrap="non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3600" b="0" i="0" u="none" strike="noStrike" kern="1200" cap="none" spc="0" baseline="0" dirty="0">
              <a:solidFill>
                <a:srgbClr val="000000"/>
              </a:solidFill>
              <a:uFillTx/>
              <a:latin typeface="Times New Roman" pitchFamily="18"/>
            </a:endParaRPr>
          </a:p>
        </p:txBody>
      </p:sp>
      <p:sp>
        <p:nvSpPr>
          <p:cNvPr id="9" name="Rectangle 6"/>
          <p:cNvSpPr/>
          <p:nvPr/>
        </p:nvSpPr>
        <p:spPr>
          <a:xfrm>
            <a:off x="3886200" y="990596"/>
            <a:ext cx="2438403" cy="136529"/>
          </a:xfrm>
          <a:prstGeom prst="rect">
            <a:avLst/>
          </a:prstGeom>
          <a:solidFill>
            <a:srgbClr val="000000"/>
          </a:solidFill>
          <a:ln w="9528">
            <a:solidFill>
              <a:srgbClr val="000000"/>
            </a:solidFill>
            <a:prstDash val="solid"/>
            <a:miter/>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Times New Roman" pitchFamily="18"/>
            </a:endParaRPr>
          </a:p>
        </p:txBody>
      </p:sp>
      <p:pic>
        <p:nvPicPr>
          <p:cNvPr id="10" name="Picture 7" descr="jsa"/>
          <p:cNvPicPr>
            <a:picLocks noChangeAspect="1"/>
          </p:cNvPicPr>
          <p:nvPr/>
        </p:nvPicPr>
        <p:blipFill>
          <a:blip r:embed="rId6" cstate="print"/>
          <a:srcRect/>
          <a:stretch>
            <a:fillRect/>
          </a:stretch>
        </p:blipFill>
        <p:spPr>
          <a:xfrm>
            <a:off x="90489" y="90489"/>
            <a:ext cx="1281110" cy="107791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iming>
    <p:tnLst>
      <p:par>
        <p:cTn id="1" dur="indefinite" restart="never" nodeType="tmRoot"/>
      </p:par>
    </p:tnLst>
  </p:timing>
  <p:hf hdr="0" ftr="0" dt="0"/>
  <p:txStyles>
    <p:titleStyle>
      <a:lvl1pPr marL="0" marR="0" lvl="0" indent="0" algn="ctr" defTabSz="914400" rtl="0" fontAlgn="auto" hangingPunct="0">
        <a:lnSpc>
          <a:spcPct val="100000"/>
        </a:lnSpc>
        <a:spcBef>
          <a:spcPts val="0"/>
        </a:spcBef>
        <a:spcAft>
          <a:spcPts val="0"/>
        </a:spcAft>
        <a:buNone/>
        <a:tabLst/>
        <a:defRPr lang="en-US" sz="4400" b="0" i="0" u="none" strike="noStrike" kern="0" cap="none" spc="0" baseline="0">
          <a:solidFill>
            <a:srgbClr val="000000"/>
          </a:solidFill>
          <a:uFillTx/>
          <a:latin typeface="Arial"/>
        </a:defRPr>
      </a:lvl1pPr>
    </p:titleStyle>
    <p:bodyStyle>
      <a:lvl1pPr marL="342900" marR="0" lvl="0" indent="-342900" algn="l" defTabSz="914400" rtl="0" fontAlgn="auto" hangingPunct="0">
        <a:lnSpc>
          <a:spcPct val="100000"/>
        </a:lnSpc>
        <a:spcBef>
          <a:spcPts val="800"/>
        </a:spcBef>
        <a:spcAft>
          <a:spcPts val="0"/>
        </a:spcAft>
        <a:buSzPct val="100000"/>
        <a:buChar char="•"/>
        <a:tabLst/>
        <a:defRPr lang="en-US" sz="3200" b="0" i="0" u="none" strike="noStrike" kern="0" cap="none" spc="0" baseline="0">
          <a:solidFill>
            <a:srgbClr val="000000"/>
          </a:solidFill>
          <a:uFillTx/>
          <a:latin typeface="Arial"/>
        </a:defRPr>
      </a:lvl1pPr>
      <a:lvl2pPr marL="742950" marR="0" lvl="1" indent="-285750" algn="l" defTabSz="914400" rtl="0" fontAlgn="auto" hangingPunct="0">
        <a:lnSpc>
          <a:spcPct val="100000"/>
        </a:lnSpc>
        <a:spcBef>
          <a:spcPts val="700"/>
        </a:spcBef>
        <a:spcAft>
          <a:spcPts val="0"/>
        </a:spcAft>
        <a:buSzPct val="100000"/>
        <a:buChar char="–"/>
        <a:tabLst/>
        <a:defRPr lang="en-US" sz="2800" b="0" i="0" u="none" strike="noStrike" kern="0" cap="none" spc="0" baseline="0">
          <a:solidFill>
            <a:srgbClr val="000000"/>
          </a:solidFill>
          <a:uFillTx/>
          <a:latin typeface="Arial"/>
        </a:defRPr>
      </a:lvl2pPr>
      <a:lvl3pPr marL="1143000" marR="0" lvl="2" indent="-228600" algn="l" defTabSz="914400" rtl="0" fontAlgn="auto" hangingPunct="0">
        <a:lnSpc>
          <a:spcPct val="100000"/>
        </a:lnSpc>
        <a:spcBef>
          <a:spcPts val="600"/>
        </a:spcBef>
        <a:spcAft>
          <a:spcPts val="0"/>
        </a:spcAft>
        <a:buSzPct val="100000"/>
        <a:buChar char="•"/>
        <a:tabLst/>
        <a:defRPr lang="en-US" sz="2400" b="0" i="0" u="none" strike="noStrike" kern="0" cap="none" spc="0" baseline="0">
          <a:solidFill>
            <a:srgbClr val="000000"/>
          </a:solidFill>
          <a:uFillTx/>
          <a:latin typeface="Arial"/>
        </a:defRPr>
      </a:lvl3pPr>
      <a:lvl4pPr marL="1600200" marR="0" lvl="3" indent="-228600" algn="l" defTabSz="914400" rtl="0" fontAlgn="auto" hangingPunct="0">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4pPr>
      <a:lvl5pPr marL="2057400" marR="0" lvl="4" indent="-228600" algn="l" defTabSz="914400" rtl="0" fontAlgn="auto" hangingPunct="0">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r:link="rId15" cstate="print"/>
          <a:tile/>
        </a:blipFill>
        <a:effectLst/>
      </p:bgPr>
    </p:bg>
    <p:spTree>
      <p:nvGrpSpPr>
        <p:cNvPr id="1" name=""/>
        <p:cNvGrpSpPr/>
        <p:nvPr/>
      </p:nvGrpSpPr>
      <p:grpSpPr>
        <a:xfrm>
          <a:off x="0" y="0"/>
          <a:ext cx="0" cy="0"/>
          <a:chOff x="0" y="0"/>
          <a:chExt cx="0" cy="0"/>
        </a:xfrm>
      </p:grpSpPr>
      <p:sp>
        <p:nvSpPr>
          <p:cNvPr id="2" name="Rectangle 2"/>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Rectangle 3"/>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txBox="1">
            <a:spLocks noGrp="1"/>
          </p:cNvSpPr>
          <p:nvPr>
            <p:ph type="dt" sz="half" idx="2"/>
          </p:nvPr>
        </p:nvSpPr>
        <p:spPr>
          <a:xfrm>
            <a:off x="457200" y="6245223"/>
            <a:ext cx="2133596" cy="476246"/>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defRPr>
            </a:lvl1pPr>
          </a:lstStyle>
          <a:p>
            <a:r>
              <a:rPr dirty="0" smtClean="0"/>
              <a:t>Privileged and Confidential</a:t>
            </a:r>
            <a:endParaRPr dirty="0"/>
          </a:p>
        </p:txBody>
      </p:sp>
      <p:sp>
        <p:nvSpPr>
          <p:cNvPr id="5" name="Rectangle 5"/>
          <p:cNvSpPr txBox="1">
            <a:spLocks noGrp="1"/>
          </p:cNvSpPr>
          <p:nvPr>
            <p:ph type="ftr" sz="quarter" idx="3"/>
          </p:nvPr>
        </p:nvSpPr>
        <p:spPr>
          <a:xfrm>
            <a:off x="3124203" y="6245223"/>
            <a:ext cx="2895603" cy="476246"/>
          </a:xfrm>
          <a:prstGeom prst="rect">
            <a:avLst/>
          </a:prstGeom>
          <a:noFill/>
          <a:ln>
            <a:noFill/>
          </a:ln>
        </p:spPr>
        <p:txBody>
          <a:bodyPr vert="horz" wrap="square" lIns="91440" tIns="45720" rIns="91440" bIns="45720" anchor="t" anchorCtr="1" compatLnSpc="1"/>
          <a:lstStyle>
            <a:lvl1pPr marL="0" marR="0" lvl="0" indent="0" algn="ct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defRPr>
            </a:lvl1pPr>
          </a:lstStyle>
          <a:p>
            <a:endParaRPr dirty="0"/>
          </a:p>
        </p:txBody>
      </p:sp>
      <p:sp>
        <p:nvSpPr>
          <p:cNvPr id="6" name="Rectangle 6"/>
          <p:cNvSpPr txBox="1">
            <a:spLocks noGrp="1"/>
          </p:cNvSpPr>
          <p:nvPr>
            <p:ph type="sldNum" sz="quarter" idx="4"/>
          </p:nvPr>
        </p:nvSpPr>
        <p:spPr>
          <a:xfrm>
            <a:off x="6553203" y="6245223"/>
            <a:ext cx="2133596" cy="476246"/>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400" b="0" i="0" u="none" strike="noStrike" kern="1200" cap="none" spc="0" baseline="0">
                <a:solidFill>
                  <a:srgbClr val="000000"/>
                </a:solidFill>
                <a:uFillTx/>
                <a:latin typeface="Arial"/>
              </a:defRPr>
            </a:lvl1pPr>
          </a:lstStyle>
          <a:p>
            <a:fld id="{B5A5649F-A9A6-4A92-AE67-D2B906000EB9}" type="slidenum">
              <a:rPr/>
              <a:pPr/>
              <a:t>‹#›</a:t>
            </a:fld>
            <a:endParaRPr dirty="0"/>
          </a:p>
        </p:txBody>
      </p:sp>
      <p:sp>
        <p:nvSpPr>
          <p:cNvPr id="7" name="Rectangle 2"/>
          <p:cNvSpPr/>
          <p:nvPr/>
        </p:nvSpPr>
        <p:spPr>
          <a:xfrm>
            <a:off x="6324603" y="990596"/>
            <a:ext cx="2286000" cy="136529"/>
          </a:xfrm>
          <a:prstGeom prst="rect">
            <a:avLst/>
          </a:prstGeom>
          <a:solidFill>
            <a:srgbClr val="CC0000"/>
          </a:solidFill>
          <a:ln w="9528">
            <a:solidFill>
              <a:srgbClr val="000000"/>
            </a:solidFill>
            <a:prstDash val="solid"/>
            <a:miter/>
          </a:ln>
        </p:spPr>
        <p:txBody>
          <a:bodyPr vert="horz" wrap="none" lIns="91440" tIns="45720" rIns="91440" bIns="45720" anchor="ctr" anchorCtr="0" compatLnSpc="1"/>
          <a:lstStyle/>
          <a:p>
            <a:pPr>
              <a:defRPr sz="1800" b="0" i="0" u="none" strike="noStrike" kern="0" cap="none" spc="0" baseline="0">
                <a:solidFill>
                  <a:srgbClr val="000000"/>
                </a:solidFill>
                <a:uFillTx/>
              </a:defRPr>
            </a:pPr>
            <a:endParaRPr lang="en-US" dirty="0">
              <a:solidFill>
                <a:srgbClr val="000000"/>
              </a:solidFill>
            </a:endParaRPr>
          </a:p>
        </p:txBody>
      </p:sp>
      <p:sp>
        <p:nvSpPr>
          <p:cNvPr id="8" name="Rectangle 3"/>
          <p:cNvSpPr/>
          <p:nvPr/>
        </p:nvSpPr>
        <p:spPr>
          <a:xfrm>
            <a:off x="1600200" y="990596"/>
            <a:ext cx="2312983" cy="136529"/>
          </a:xfrm>
          <a:prstGeom prst="rect">
            <a:avLst/>
          </a:prstGeom>
          <a:solidFill>
            <a:srgbClr val="C5CCC0"/>
          </a:solidFill>
          <a:ln w="9528">
            <a:solidFill>
              <a:srgbClr val="000000"/>
            </a:solidFill>
            <a:prstDash val="solid"/>
            <a:miter/>
          </a:ln>
        </p:spPr>
        <p:txBody>
          <a:bodyPr vert="horz" wrap="none" lIns="91440" tIns="45720" rIns="91440" bIns="45720" anchor="ctr" anchorCtr="1" compatLnSpc="1"/>
          <a:lstStyle/>
          <a:p>
            <a:pPr algn="ctr">
              <a:defRPr sz="1800" b="0" i="0" u="none" strike="noStrike" kern="0" cap="none" spc="0" baseline="0">
                <a:solidFill>
                  <a:srgbClr val="000000"/>
                </a:solidFill>
                <a:uFillTx/>
              </a:defRPr>
            </a:pPr>
            <a:endParaRPr lang="en-US" sz="3600" dirty="0">
              <a:solidFill>
                <a:srgbClr val="000000"/>
              </a:solidFill>
            </a:endParaRPr>
          </a:p>
        </p:txBody>
      </p:sp>
      <p:sp>
        <p:nvSpPr>
          <p:cNvPr id="9" name="Rectangle 6"/>
          <p:cNvSpPr/>
          <p:nvPr/>
        </p:nvSpPr>
        <p:spPr>
          <a:xfrm>
            <a:off x="3886200" y="990596"/>
            <a:ext cx="2438403" cy="136529"/>
          </a:xfrm>
          <a:prstGeom prst="rect">
            <a:avLst/>
          </a:prstGeom>
          <a:solidFill>
            <a:srgbClr val="000000"/>
          </a:solidFill>
          <a:ln w="9528">
            <a:solidFill>
              <a:srgbClr val="000000"/>
            </a:solidFill>
            <a:prstDash val="solid"/>
            <a:miter/>
          </a:ln>
        </p:spPr>
        <p:txBody>
          <a:bodyPr vert="horz" wrap="none" lIns="91440" tIns="45720" rIns="91440" bIns="45720" anchor="ctr" anchorCtr="0" compatLnSpc="1"/>
          <a:lstStyle/>
          <a:p>
            <a:pPr>
              <a:defRPr sz="1800" b="0" i="0" u="none" strike="noStrike" kern="0" cap="none" spc="0" baseline="0">
                <a:solidFill>
                  <a:srgbClr val="000000"/>
                </a:solidFill>
                <a:uFillTx/>
              </a:defRPr>
            </a:pPr>
            <a:endParaRPr lang="en-US" dirty="0">
              <a:solidFill>
                <a:srgbClr val="000000"/>
              </a:solidFill>
            </a:endParaRPr>
          </a:p>
        </p:txBody>
      </p:sp>
      <p:pic>
        <p:nvPicPr>
          <p:cNvPr id="10" name="Picture 7" descr="jsa"/>
          <p:cNvPicPr>
            <a:picLocks noChangeAspect="1"/>
          </p:cNvPicPr>
          <p:nvPr/>
        </p:nvPicPr>
        <p:blipFill>
          <a:blip r:embed="rId16" cstate="print"/>
          <a:srcRect/>
          <a:stretch>
            <a:fillRect/>
          </a:stretch>
        </p:blipFill>
        <p:spPr>
          <a:xfrm>
            <a:off x="90489" y="90489"/>
            <a:ext cx="1281110" cy="1077913"/>
          </a:xfrm>
          <a:prstGeom prst="rect">
            <a:avLst/>
          </a:prstGeom>
          <a:noFill/>
          <a:ln>
            <a:noFill/>
          </a:ln>
        </p:spPr>
      </p:pic>
    </p:spTree>
    <p:extLst>
      <p:ext uri="{BB962C8B-B14F-4D97-AF65-F5344CB8AC3E}">
        <p14:creationId xmlns:p14="http://schemas.microsoft.com/office/powerpoint/2010/main" xmlns="" val="335546917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p:hf hdr="0" ftr="0"/>
  <p:txStyles>
    <p:titleStyle>
      <a:lvl1pPr marL="0" marR="0" lvl="0" indent="0" algn="ctr" defTabSz="914400" rtl="0" fontAlgn="auto" hangingPunct="0">
        <a:lnSpc>
          <a:spcPct val="100000"/>
        </a:lnSpc>
        <a:spcBef>
          <a:spcPts val="0"/>
        </a:spcBef>
        <a:spcAft>
          <a:spcPts val="0"/>
        </a:spcAft>
        <a:buNone/>
        <a:tabLst/>
        <a:defRPr lang="en-US" sz="4400" b="0" i="0" u="none" strike="noStrike" kern="0" cap="none" spc="0" baseline="0">
          <a:solidFill>
            <a:srgbClr val="000000"/>
          </a:solidFill>
          <a:uFillTx/>
          <a:latin typeface="Arial"/>
        </a:defRPr>
      </a:lvl1pPr>
    </p:titleStyle>
    <p:bodyStyle>
      <a:lvl1pPr marL="342900" marR="0" lvl="0" indent="-342900" algn="l" defTabSz="914400" rtl="0" fontAlgn="auto" hangingPunct="0">
        <a:lnSpc>
          <a:spcPct val="100000"/>
        </a:lnSpc>
        <a:spcBef>
          <a:spcPts val="800"/>
        </a:spcBef>
        <a:spcAft>
          <a:spcPts val="0"/>
        </a:spcAft>
        <a:buSzPct val="100000"/>
        <a:buChar char="•"/>
        <a:tabLst/>
        <a:defRPr lang="en-US" sz="3200" b="0" i="0" u="none" strike="noStrike" kern="0" cap="none" spc="0" baseline="0">
          <a:solidFill>
            <a:srgbClr val="000000"/>
          </a:solidFill>
          <a:uFillTx/>
          <a:latin typeface="Arial"/>
        </a:defRPr>
      </a:lvl1pPr>
      <a:lvl2pPr marL="742950" marR="0" lvl="1" indent="-285750" algn="l" defTabSz="914400" rtl="0" fontAlgn="auto" hangingPunct="0">
        <a:lnSpc>
          <a:spcPct val="100000"/>
        </a:lnSpc>
        <a:spcBef>
          <a:spcPts val="700"/>
        </a:spcBef>
        <a:spcAft>
          <a:spcPts val="0"/>
        </a:spcAft>
        <a:buSzPct val="100000"/>
        <a:buChar char="–"/>
        <a:tabLst/>
        <a:defRPr lang="en-US" sz="2800" b="0" i="0" u="none" strike="noStrike" kern="0" cap="none" spc="0" baseline="0">
          <a:solidFill>
            <a:srgbClr val="000000"/>
          </a:solidFill>
          <a:uFillTx/>
          <a:latin typeface="Arial"/>
        </a:defRPr>
      </a:lvl2pPr>
      <a:lvl3pPr marL="1143000" marR="0" lvl="2" indent="-228600" algn="l" defTabSz="914400" rtl="0" fontAlgn="auto" hangingPunct="0">
        <a:lnSpc>
          <a:spcPct val="100000"/>
        </a:lnSpc>
        <a:spcBef>
          <a:spcPts val="600"/>
        </a:spcBef>
        <a:spcAft>
          <a:spcPts val="0"/>
        </a:spcAft>
        <a:buSzPct val="100000"/>
        <a:buChar char="•"/>
        <a:tabLst/>
        <a:defRPr lang="en-US" sz="2400" b="0" i="0" u="none" strike="noStrike" kern="0" cap="none" spc="0" baseline="0">
          <a:solidFill>
            <a:srgbClr val="000000"/>
          </a:solidFill>
          <a:uFillTx/>
          <a:latin typeface="Arial"/>
        </a:defRPr>
      </a:lvl3pPr>
      <a:lvl4pPr marL="1600200" marR="0" lvl="3" indent="-228600" algn="l" defTabSz="914400" rtl="0" fontAlgn="auto" hangingPunct="0">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4pPr>
      <a:lvl5pPr marL="2057400" marR="0" lvl="4" indent="-228600" algn="l" defTabSz="914400" rtl="0" fontAlgn="auto" hangingPunct="0">
        <a:lnSpc>
          <a:spcPct val="100000"/>
        </a:lnSpc>
        <a:spcBef>
          <a:spcPts val="500"/>
        </a:spcBef>
        <a:spcAft>
          <a:spcPts val="0"/>
        </a:spcAft>
        <a:buSzPct val="100000"/>
        <a:buChar char="»"/>
        <a:tabLst/>
        <a:defRPr lang="en-US" sz="2000" b="0" i="0" u="none" strike="noStrike" kern="0" cap="none" spc="0" baseline="0">
          <a:solidFill>
            <a:srgbClr val="000000"/>
          </a:solidFill>
          <a:uFillTx/>
          <a:latin typeface="Arial"/>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p:nvPr/>
        </p:nvSpPr>
        <p:spPr>
          <a:xfrm>
            <a:off x="0" y="0"/>
            <a:ext cx="1143000" cy="6858000"/>
          </a:xfrm>
          <a:prstGeom prst="rect">
            <a:avLst/>
          </a:prstGeom>
          <a:solidFill>
            <a:srgbClr val="CC0000"/>
          </a:solidFill>
          <a:ln w="9528">
            <a:solidFill>
              <a:srgbClr val="CC0000"/>
            </a:solidFill>
            <a:prstDash val="solid"/>
            <a:miter/>
          </a:ln>
        </p:spPr>
        <p:txBody>
          <a:bodyPr vert="horz" wrap="none" lIns="91440" tIns="45720" rIns="91440" bIns="45720" anchor="ctr" anchorCtr="0" compatLnSpc="1"/>
          <a:lstStyle/>
          <a:p>
            <a:pPr>
              <a:defRPr sz="1800" b="0" i="0" u="none" strike="noStrike" kern="0" cap="none" spc="0" baseline="0">
                <a:solidFill>
                  <a:srgbClr val="000000"/>
                </a:solidFill>
                <a:uFillTx/>
              </a:defRPr>
            </a:pPr>
            <a:endParaRPr lang="en-US" dirty="0">
              <a:solidFill>
                <a:srgbClr val="000000"/>
              </a:solidFill>
            </a:endParaRPr>
          </a:p>
        </p:txBody>
      </p:sp>
      <p:sp>
        <p:nvSpPr>
          <p:cNvPr id="3" name="Rectangle 7"/>
          <p:cNvSpPr/>
          <p:nvPr/>
        </p:nvSpPr>
        <p:spPr>
          <a:xfrm>
            <a:off x="1143000" y="0"/>
            <a:ext cx="8001000" cy="838203"/>
          </a:xfrm>
          <a:prstGeom prst="rect">
            <a:avLst/>
          </a:prstGeom>
          <a:solidFill>
            <a:srgbClr val="C5CCC0"/>
          </a:solidFill>
          <a:ln w="9528">
            <a:solidFill>
              <a:srgbClr val="000000"/>
            </a:solidFill>
            <a:prstDash val="solid"/>
            <a:miter/>
          </a:ln>
        </p:spPr>
        <p:txBody>
          <a:bodyPr vert="horz" wrap="none" lIns="91440" tIns="45720" rIns="91440" bIns="45720" anchor="ctr" anchorCtr="1" compatLnSpc="1"/>
          <a:lstStyle/>
          <a:p>
            <a:pPr algn="ctr">
              <a:defRPr sz="1800" b="0" i="0" u="none" strike="noStrike" kern="0" cap="none" spc="0" baseline="0">
                <a:solidFill>
                  <a:srgbClr val="000000"/>
                </a:solidFill>
                <a:uFillTx/>
              </a:defRPr>
            </a:pPr>
            <a:endParaRPr lang="en-US" sz="3600" dirty="0">
              <a:solidFill>
                <a:srgbClr val="000000"/>
              </a:solidFill>
            </a:endParaRPr>
          </a:p>
        </p:txBody>
      </p:sp>
      <p:sp>
        <p:nvSpPr>
          <p:cNvPr id="4" name="Rectangle 10"/>
          <p:cNvSpPr/>
          <p:nvPr/>
        </p:nvSpPr>
        <p:spPr>
          <a:xfrm>
            <a:off x="0" y="838203"/>
            <a:ext cx="9144000" cy="533396"/>
          </a:xfrm>
          <a:prstGeom prst="rect">
            <a:avLst/>
          </a:prstGeom>
          <a:solidFill>
            <a:srgbClr val="000000"/>
          </a:solidFill>
          <a:ln w="9528">
            <a:solidFill>
              <a:srgbClr val="000000"/>
            </a:solidFill>
            <a:prstDash val="solid"/>
            <a:miter/>
          </a:ln>
        </p:spPr>
        <p:txBody>
          <a:bodyPr vert="horz" wrap="none" lIns="91440" tIns="45720" rIns="91440" bIns="45720" anchor="ctr" anchorCtr="0" compatLnSpc="1"/>
          <a:lstStyle/>
          <a:p>
            <a:pPr>
              <a:defRPr sz="1800" b="0" i="0" u="none" strike="noStrike" kern="0" cap="none" spc="0" baseline="0">
                <a:solidFill>
                  <a:srgbClr val="000000"/>
                </a:solidFill>
                <a:uFillTx/>
              </a:defRPr>
            </a:pPr>
            <a:endParaRPr lang="en-US" dirty="0">
              <a:solidFill>
                <a:srgbClr val="000000"/>
              </a:solidFill>
            </a:endParaRPr>
          </a:p>
        </p:txBody>
      </p:sp>
      <p:sp>
        <p:nvSpPr>
          <p:cNvPr id="6" name="Rectangle 7"/>
          <p:cNvSpPr/>
          <p:nvPr/>
        </p:nvSpPr>
        <p:spPr>
          <a:xfrm>
            <a:off x="1752603" y="1371599"/>
            <a:ext cx="6781803" cy="3200401"/>
          </a:xfrm>
          <a:prstGeom prst="rect">
            <a:avLst/>
          </a:prstGeom>
          <a:solidFill>
            <a:srgbClr val="C5CCC0"/>
          </a:solidFill>
          <a:ln w="9528">
            <a:solidFill>
              <a:srgbClr val="000000"/>
            </a:solidFill>
            <a:prstDash val="solid"/>
            <a:miter/>
          </a:ln>
        </p:spPr>
        <p:txBody>
          <a:bodyPr vert="horz" wrap="none" lIns="91440" tIns="45720" rIns="91440" bIns="45720" anchor="ctr" anchorCtr="1" compatLnSpc="1"/>
          <a:lstStyle/>
          <a:p>
            <a:pPr algn="ctr">
              <a:defRPr sz="1800" b="0" i="0" u="none" strike="noStrike" kern="0" cap="none" spc="0" baseline="0">
                <a:solidFill>
                  <a:srgbClr val="000000"/>
                </a:solidFill>
                <a:uFillTx/>
              </a:defRPr>
            </a:pPr>
            <a:endParaRPr lang="en-US" sz="2800" b="1" u="sng" kern="0" dirty="0" smtClean="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r>
              <a:rPr lang="en-US" sz="2800" b="1" kern="0" dirty="0" smtClean="0">
                <a:solidFill>
                  <a:srgbClr val="000000"/>
                </a:solidFill>
                <a:latin typeface="Calibri" panose="020F0502020204030204" pitchFamily="34" charset="0"/>
                <a:cs typeface="Arial" panose="020B0604020202020204" pitchFamily="34" charset="0"/>
              </a:rPr>
              <a:t>Companies Act, 2013 </a:t>
            </a:r>
          </a:p>
          <a:p>
            <a:pPr algn="ctr">
              <a:defRPr sz="1800" b="0" i="0" u="none" strike="noStrike" kern="0" cap="none" spc="0" baseline="0">
                <a:solidFill>
                  <a:srgbClr val="000000"/>
                </a:solidFill>
                <a:uFillTx/>
              </a:defRPr>
            </a:pPr>
            <a:endParaRPr lang="en-US" sz="2800" b="1" dirty="0" smtClean="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r>
              <a:rPr lang="en-US" sz="2800" b="1" dirty="0" smtClean="0">
                <a:solidFill>
                  <a:srgbClr val="000000"/>
                </a:solidFill>
                <a:latin typeface="Calibri" panose="020F0502020204030204" pitchFamily="34" charset="0"/>
                <a:cs typeface="Arial" panose="020B0604020202020204" pitchFamily="34" charset="0"/>
              </a:rPr>
              <a:t>New Era in Investor Protection</a:t>
            </a:r>
            <a:endParaRPr lang="en-US" sz="1600" b="1" dirty="0" smtClean="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endParaRPr lang="en-IN" sz="2800" b="1" kern="0" dirty="0" smtClean="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endParaRPr lang="en-US" sz="1600" b="1" dirty="0" smtClean="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r>
              <a:rPr lang="en-US" b="1" dirty="0" smtClean="0">
                <a:solidFill>
                  <a:srgbClr val="000000"/>
                </a:solidFill>
                <a:latin typeface="Calibri" panose="020F0502020204030204" pitchFamily="34" charset="0"/>
                <a:cs typeface="Arial" panose="020B0604020202020204" pitchFamily="34" charset="0"/>
              </a:rPr>
              <a:t>January 19, 2016</a:t>
            </a:r>
            <a:endParaRPr lang="en-US" b="1" dirty="0">
              <a:solidFill>
                <a:srgbClr val="000000"/>
              </a:solidFill>
              <a:latin typeface="Calibri" panose="020F0502020204030204" pitchFamily="34" charset="0"/>
              <a:cs typeface="Arial" panose="020B0604020202020204" pitchFamily="34" charset="0"/>
            </a:endParaRPr>
          </a:p>
          <a:p>
            <a:pPr algn="ctr">
              <a:defRPr sz="1800" b="0" i="0" u="none" strike="noStrike" kern="0" cap="none" spc="0" baseline="0">
                <a:solidFill>
                  <a:srgbClr val="000000"/>
                </a:solidFill>
                <a:uFillTx/>
              </a:defRPr>
            </a:pPr>
            <a:endParaRPr lang="en-US" sz="3600" dirty="0">
              <a:solidFill>
                <a:srgbClr val="000000"/>
              </a:solidFill>
              <a:latin typeface="Calibri" panose="020F0502020204030204" pitchFamily="34" charset="0"/>
              <a:cs typeface="Arial" panose="020B0604020202020204" pitchFamily="34" charset="0"/>
            </a:endParaRPr>
          </a:p>
        </p:txBody>
      </p:sp>
      <p:sp>
        <p:nvSpPr>
          <p:cNvPr id="7" name="Slide Number Placeholder 6"/>
          <p:cNvSpPr txBox="1"/>
          <p:nvPr/>
        </p:nvSpPr>
        <p:spPr>
          <a:xfrm>
            <a:off x="6553203" y="6245223"/>
            <a:ext cx="2133596" cy="476246"/>
          </a:xfrm>
          <a:prstGeom prst="rect">
            <a:avLst/>
          </a:prstGeom>
          <a:noFill/>
          <a:ln>
            <a:noFill/>
          </a:ln>
        </p:spPr>
        <p:txBody>
          <a:bodyPr vert="horz" wrap="square" lIns="91440" tIns="45720" rIns="91440" bIns="45720" anchor="t" anchorCtr="0" compatLnSpc="1"/>
          <a:lstStyle/>
          <a:p>
            <a:pPr algn="r">
              <a:defRPr sz="1800" b="0" i="0" u="none" strike="noStrike" kern="0" cap="none" spc="0" baseline="0">
                <a:solidFill>
                  <a:srgbClr val="000000"/>
                </a:solidFill>
                <a:uFillTx/>
              </a:defRPr>
            </a:pPr>
            <a:endParaRPr lang="en-US" sz="1400" dirty="0">
              <a:solidFill>
                <a:srgbClr val="000000"/>
              </a:solidFill>
              <a:latin typeface="Arial"/>
            </a:endParaRPr>
          </a:p>
        </p:txBody>
      </p:sp>
      <p:sp>
        <p:nvSpPr>
          <p:cNvPr id="8" name="Rectangle 8"/>
          <p:cNvSpPr txBox="1">
            <a:spLocks noGrp="1"/>
          </p:cNvSpPr>
          <p:nvPr>
            <p:ph type="subTitle" idx="1"/>
          </p:nvPr>
        </p:nvSpPr>
        <p:spPr>
          <a:xfrm>
            <a:off x="1804989" y="5111752"/>
            <a:ext cx="6577014" cy="984251"/>
          </a:xfrm>
        </p:spPr>
        <p:txBody>
          <a:bodyPr/>
          <a:lstStyle/>
          <a:p>
            <a:pPr lvl="0" hangingPunct="1">
              <a:lnSpc>
                <a:spcPct val="80000"/>
              </a:lnSpc>
              <a:spcBef>
                <a:spcPts val="400"/>
              </a:spcBef>
            </a:pPr>
            <a:endParaRPr lang="en-US" sz="1600" b="1" dirty="0" smtClean="0">
              <a:solidFill>
                <a:schemeClr val="tx1"/>
              </a:solidFill>
              <a:latin typeface="Calibri" panose="020F0502020204030204" pitchFamily="34" charset="0"/>
              <a:cs typeface="Times New Roman" pitchFamily="18"/>
            </a:endParaRPr>
          </a:p>
          <a:p>
            <a:pPr eaLnBrk="1" hangingPunct="1">
              <a:lnSpc>
                <a:spcPct val="80000"/>
              </a:lnSpc>
              <a:spcBef>
                <a:spcPts val="400"/>
              </a:spcBef>
            </a:pPr>
            <a:r>
              <a:rPr lang="en-IN" altLang="en-US" sz="2400" b="1" dirty="0" smtClean="0">
                <a:solidFill>
                  <a:schemeClr val="tx1"/>
                </a:solidFill>
                <a:latin typeface="Calibri" panose="020F0502020204030204" pitchFamily="34" charset="0"/>
                <a:cs typeface="Times New Roman" pitchFamily="18" charset="0"/>
              </a:rPr>
              <a:t>LALIT KUMAR</a:t>
            </a:r>
            <a:endParaRPr lang="en-IN" altLang="en-US" sz="1800" b="1" dirty="0" smtClean="0">
              <a:solidFill>
                <a:schemeClr val="tx1"/>
              </a:solidFill>
              <a:latin typeface="Calibri" panose="020F0502020204030204" pitchFamily="34" charset="0"/>
              <a:cs typeface="Times New Roman" pitchFamily="18" charset="0"/>
            </a:endParaRPr>
          </a:p>
          <a:p>
            <a:pPr hangingPunct="1">
              <a:lnSpc>
                <a:spcPct val="80000"/>
              </a:lnSpc>
              <a:spcBef>
                <a:spcPts val="400"/>
              </a:spcBef>
            </a:pPr>
            <a:r>
              <a:rPr lang="en-IN" altLang="en-US" sz="1800" b="1" dirty="0" smtClean="0">
                <a:solidFill>
                  <a:schemeClr val="tx1"/>
                </a:solidFill>
                <a:latin typeface="Calibri" panose="020F0502020204030204" pitchFamily="34" charset="0"/>
                <a:cs typeface="Times New Roman" pitchFamily="18" charset="0"/>
              </a:rPr>
              <a:t>Partner </a:t>
            </a:r>
            <a:endParaRPr lang="en-IN" altLang="en-US" sz="1800" b="1" dirty="0">
              <a:solidFill>
                <a:schemeClr val="tx1"/>
              </a:solidFill>
              <a:latin typeface="Calibri" panose="020F0502020204030204" pitchFamily="34" charset="0"/>
              <a:cs typeface="Times New Roman" pitchFamily="18" charset="0"/>
            </a:endParaRPr>
          </a:p>
          <a:p>
            <a:pPr eaLnBrk="1" hangingPunct="1">
              <a:lnSpc>
                <a:spcPct val="80000"/>
              </a:lnSpc>
              <a:spcBef>
                <a:spcPts val="400"/>
              </a:spcBef>
            </a:pPr>
            <a:r>
              <a:rPr lang="en-IN" altLang="en-US" sz="1800" b="1" dirty="0" smtClean="0">
                <a:solidFill>
                  <a:schemeClr val="tx1"/>
                </a:solidFill>
                <a:latin typeface="Calibri" panose="020F0502020204030204" pitchFamily="34" charset="0"/>
                <a:cs typeface="Times New Roman" pitchFamily="18" charset="0"/>
              </a:rPr>
              <a:t>J</a:t>
            </a:r>
            <a:r>
              <a:rPr lang="en-IN" altLang="en-US" sz="1800" b="1" dirty="0">
                <a:solidFill>
                  <a:schemeClr val="tx1"/>
                </a:solidFill>
                <a:latin typeface="Calibri" panose="020F0502020204030204" pitchFamily="34" charset="0"/>
                <a:cs typeface="Times New Roman" pitchFamily="18" charset="0"/>
              </a:rPr>
              <a:t>. Sagar Associates</a:t>
            </a:r>
            <a:br>
              <a:rPr lang="en-IN" altLang="en-US" sz="1800" b="1" dirty="0">
                <a:solidFill>
                  <a:schemeClr val="tx1"/>
                </a:solidFill>
                <a:latin typeface="Calibri" panose="020F0502020204030204" pitchFamily="34" charset="0"/>
                <a:cs typeface="Times New Roman" pitchFamily="18" charset="0"/>
              </a:rPr>
            </a:br>
            <a:r>
              <a:rPr lang="en-IN" altLang="en-US" sz="1800" dirty="0">
                <a:solidFill>
                  <a:schemeClr val="tx1"/>
                </a:solidFill>
                <a:latin typeface="Calibri" panose="020F0502020204030204" pitchFamily="34" charset="0"/>
                <a:cs typeface="Times New Roman" pitchFamily="18" charset="0"/>
              </a:rPr>
              <a:t/>
            </a:r>
            <a:br>
              <a:rPr lang="en-IN" altLang="en-US" sz="1800" dirty="0">
                <a:solidFill>
                  <a:schemeClr val="tx1"/>
                </a:solidFill>
                <a:latin typeface="Calibri" panose="020F0502020204030204" pitchFamily="34" charset="0"/>
                <a:cs typeface="Times New Roman" pitchFamily="18" charset="0"/>
              </a:rPr>
            </a:br>
            <a:endParaRPr lang="en-IN" altLang="en-US" sz="1800" dirty="0">
              <a:solidFill>
                <a:schemeClr val="tx1"/>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xmlns="" val="111686027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13792"/>
            <a:ext cx="8229600" cy="1143000"/>
          </a:xfrm>
        </p:spPr>
        <p:txBody>
          <a:bodyPr/>
          <a:lstStyle/>
          <a:p>
            <a:r>
              <a:rPr lang="en-US" sz="2800" b="1" dirty="0" smtClean="0">
                <a:latin typeface="+mj-lt"/>
              </a:rPr>
              <a:t>              </a:t>
            </a:r>
            <a:r>
              <a:rPr lang="en-US" sz="2800" b="1" dirty="0">
                <a:latin typeface="Times New Roman"/>
              </a:rPr>
              <a:t> </a:t>
            </a:r>
            <a:r>
              <a:rPr lang="en-US" sz="2800" b="1" dirty="0" smtClean="0">
                <a:latin typeface="Calibri" panose="020F0502020204030204" pitchFamily="34" charset="0"/>
              </a:rPr>
              <a:t>Various Actions for Public Market</a:t>
            </a:r>
            <a:r>
              <a:rPr lang="en-US" dirty="0" smtClean="0"/>
              <a:t/>
            </a:r>
            <a:br>
              <a:rPr lang="en-US" dirty="0" smtClean="0"/>
            </a:br>
            <a:endParaRPr lang="en-US" dirty="0"/>
          </a:p>
        </p:txBody>
      </p:sp>
      <p:sp>
        <p:nvSpPr>
          <p:cNvPr id="3" name="Content Placeholder 2"/>
          <p:cNvSpPr>
            <a:spLocks noGrp="1"/>
          </p:cNvSpPr>
          <p:nvPr>
            <p:ph idx="1"/>
          </p:nvPr>
        </p:nvSpPr>
        <p:spPr>
          <a:xfrm>
            <a:off x="1475656" y="1052736"/>
            <a:ext cx="7104282" cy="5400600"/>
          </a:xfrm>
        </p:spPr>
        <p:txBody>
          <a:bodyPr/>
          <a:lstStyle/>
          <a:p>
            <a:pPr marL="466725" lvl="0" indent="-354013" algn="just"/>
            <a:endParaRPr sz="2400" dirty="0" smtClean="0">
              <a:solidFill>
                <a:schemeClr val="tx1"/>
              </a:solidFill>
              <a:latin typeface="Calibri" panose="020F0502020204030204" pitchFamily="34" charset="0"/>
            </a:endParaRPr>
          </a:p>
          <a:p>
            <a:pPr marL="466725" lvl="0" indent="-354013" algn="just"/>
            <a:r>
              <a:rPr sz="2400" dirty="0" smtClean="0">
                <a:solidFill>
                  <a:schemeClr val="tx1"/>
                </a:solidFill>
                <a:latin typeface="Calibri" panose="020F0502020204030204" pitchFamily="34" charset="0"/>
              </a:rPr>
              <a:t>Section 34 </a:t>
            </a:r>
            <a:r>
              <a:rPr lang="en-IN" sz="2400" dirty="0" smtClean="0">
                <a:solidFill>
                  <a:schemeClr val="tx1"/>
                </a:solidFill>
                <a:latin typeface="Calibri" panose="020F0502020204030204" pitchFamily="34" charset="0"/>
              </a:rPr>
              <a:t>–</a:t>
            </a:r>
            <a:r>
              <a:rPr sz="2400" dirty="0" smtClean="0">
                <a:solidFill>
                  <a:schemeClr val="tx1"/>
                </a:solidFill>
                <a:latin typeface="Calibri" panose="020F0502020204030204" pitchFamily="34" charset="0"/>
              </a:rPr>
              <a:t> Criminal liability of promoters for </a:t>
            </a:r>
            <a:r>
              <a:rPr sz="2400" dirty="0" err="1" smtClean="0">
                <a:solidFill>
                  <a:schemeClr val="tx1"/>
                </a:solidFill>
                <a:latin typeface="Calibri" panose="020F0502020204030204" pitchFamily="34" charset="0"/>
              </a:rPr>
              <a:t>mis</a:t>
            </a:r>
            <a:r>
              <a:rPr sz="2400" dirty="0" smtClean="0">
                <a:solidFill>
                  <a:schemeClr val="tx1"/>
                </a:solidFill>
                <a:latin typeface="Calibri" panose="020F0502020204030204" pitchFamily="34" charset="0"/>
              </a:rPr>
              <a:t>-statement in the prospectus</a:t>
            </a:r>
          </a:p>
          <a:p>
            <a:pPr marL="466725" lvl="0" indent="-354013" algn="just"/>
            <a:r>
              <a:rPr lang="en-US" sz="2400" dirty="0" smtClean="0">
                <a:solidFill>
                  <a:schemeClr val="tx1"/>
                </a:solidFill>
                <a:latin typeface="Calibri" panose="020F0502020204030204" pitchFamily="34" charset="0"/>
              </a:rPr>
              <a:t>Section 35 – Civil liability of promoters for </a:t>
            </a:r>
            <a:r>
              <a:rPr lang="en-IN" sz="2400" dirty="0" err="1">
                <a:solidFill>
                  <a:schemeClr val="tx1"/>
                </a:solidFill>
                <a:latin typeface="Calibri" panose="020F0502020204030204" pitchFamily="34" charset="0"/>
              </a:rPr>
              <a:t>mis</a:t>
            </a:r>
            <a:r>
              <a:rPr lang="en-IN" sz="2400" dirty="0">
                <a:solidFill>
                  <a:schemeClr val="tx1"/>
                </a:solidFill>
                <a:latin typeface="Calibri" panose="020F0502020204030204" pitchFamily="34" charset="0"/>
              </a:rPr>
              <a:t>-statement in the </a:t>
            </a:r>
            <a:r>
              <a:rPr lang="en-IN" sz="2400" dirty="0" smtClean="0">
                <a:solidFill>
                  <a:schemeClr val="tx1"/>
                </a:solidFill>
                <a:latin typeface="Calibri" panose="020F0502020204030204" pitchFamily="34" charset="0"/>
              </a:rPr>
              <a:t>prospectus</a:t>
            </a:r>
            <a:endParaRPr lang="en-US" sz="2400" dirty="0" smtClean="0">
              <a:solidFill>
                <a:schemeClr val="tx1"/>
              </a:solidFill>
              <a:latin typeface="Calibri" panose="020F0502020204030204" pitchFamily="34" charset="0"/>
            </a:endParaRPr>
          </a:p>
          <a:p>
            <a:pPr marL="466725" lvl="0" indent="-354013" algn="just"/>
            <a:r>
              <a:rPr lang="en-US" sz="2400" dirty="0" smtClean="0">
                <a:solidFill>
                  <a:schemeClr val="tx1"/>
                </a:solidFill>
                <a:latin typeface="Calibri" panose="020F0502020204030204" pitchFamily="34" charset="0"/>
              </a:rPr>
              <a:t>Section 36 </a:t>
            </a:r>
            <a:r>
              <a:rPr lang="en-US" sz="2400" dirty="0">
                <a:solidFill>
                  <a:schemeClr val="tx1"/>
                </a:solidFill>
                <a:latin typeface="Calibri" panose="020F0502020204030204" pitchFamily="34" charset="0"/>
              </a:rPr>
              <a:t>– </a:t>
            </a:r>
            <a:r>
              <a:rPr lang="en-US" sz="2400" dirty="0" smtClean="0">
                <a:solidFill>
                  <a:schemeClr val="tx1"/>
                </a:solidFill>
                <a:latin typeface="Calibri" panose="020F0502020204030204" pitchFamily="34" charset="0"/>
              </a:rPr>
              <a:t>Punishment for fraudulently inducing persons to invest money</a:t>
            </a:r>
          </a:p>
          <a:p>
            <a:pPr marL="466725" lvl="0" indent="-354013" algn="just"/>
            <a:r>
              <a:rPr lang="en-US" sz="2400" dirty="0" smtClean="0">
                <a:solidFill>
                  <a:schemeClr val="tx1"/>
                </a:solidFill>
                <a:latin typeface="Calibri" panose="020F0502020204030204" pitchFamily="34" charset="0"/>
              </a:rPr>
              <a:t>Section </a:t>
            </a:r>
            <a:r>
              <a:rPr lang="en-US" sz="2400" dirty="0">
                <a:solidFill>
                  <a:schemeClr val="tx1"/>
                </a:solidFill>
                <a:latin typeface="Calibri" panose="020F0502020204030204" pitchFamily="34" charset="0"/>
              </a:rPr>
              <a:t>42 – </a:t>
            </a:r>
            <a:r>
              <a:rPr lang="en-US" sz="2400" dirty="0" smtClean="0">
                <a:solidFill>
                  <a:schemeClr val="tx1"/>
                </a:solidFill>
                <a:latin typeface="Calibri" panose="020F0502020204030204" pitchFamily="34" charset="0"/>
              </a:rPr>
              <a:t>Checks and balances for issue of securities on a “private placement basis” – i.e., up to 200 persons in a financial year</a:t>
            </a:r>
          </a:p>
          <a:p>
            <a:pPr marL="466725" lvl="0" indent="-354013" algn="just"/>
            <a:r>
              <a:rPr lang="en-US" sz="2400" dirty="0" smtClean="0">
                <a:solidFill>
                  <a:schemeClr val="tx1"/>
                </a:solidFill>
                <a:latin typeface="Calibri" panose="020F0502020204030204" pitchFamily="34" charset="0"/>
              </a:rPr>
              <a:t>Section 75 – Damages for fraud when a company fails to repay deposits raised </a:t>
            </a:r>
          </a:p>
          <a:p>
            <a:pPr marL="466725" indent="-354013" algn="just">
              <a:buFont typeface="Courier New" pitchFamily="49" charset="0"/>
              <a:buChar char="o"/>
            </a:pPr>
            <a:endParaRPr lang="en-US" sz="2400" dirty="0">
              <a:solidFill>
                <a:schemeClr val="tx1"/>
              </a:solidFill>
              <a:latin typeface="Calibri" panose="020F0502020204030204" pitchFamily="34" charset="0"/>
            </a:endParaRPr>
          </a:p>
          <a:p>
            <a:pPr marL="866775" lvl="1" indent="-354013" algn="just">
              <a:buFont typeface="Courier New" pitchFamily="49" charset="0"/>
              <a:buChar char="o"/>
            </a:pPr>
            <a:endParaRPr lang="en-US" sz="2400" b="1" i="1" u="sng" dirty="0" smtClean="0">
              <a:solidFill>
                <a:schemeClr val="tx1"/>
              </a:solidFill>
              <a:latin typeface="Calibri" panose="020F0502020204030204" pitchFamily="34" charset="0"/>
            </a:endParaRPr>
          </a:p>
          <a:p>
            <a:pPr marL="466725" lvl="0" indent="-354013" algn="just"/>
            <a:endParaRPr lang="en-US" sz="2400" dirty="0">
              <a:solidFill>
                <a:schemeClr val="tx1"/>
              </a:solidFill>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10</a:t>
            </a:fld>
            <a:endParaRPr lang="en-US" dirty="0"/>
          </a:p>
        </p:txBody>
      </p:sp>
    </p:spTree>
    <p:extLst>
      <p:ext uri="{BB962C8B-B14F-4D97-AF65-F5344CB8AC3E}">
        <p14:creationId xmlns:p14="http://schemas.microsoft.com/office/powerpoint/2010/main" xmlns="" val="151559335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260648"/>
            <a:ext cx="8229600" cy="1143000"/>
          </a:xfrm>
        </p:spPr>
        <p:txBody>
          <a:bodyPr/>
          <a:lstStyle/>
          <a:p>
            <a:r>
              <a:rPr lang="en-US" sz="2800" b="1" dirty="0">
                <a:latin typeface="+mn-lt"/>
              </a:rPr>
              <a:t> </a:t>
            </a:r>
            <a:r>
              <a:rPr lang="en-US" sz="2800" b="1" dirty="0" smtClean="0">
                <a:latin typeface="+mn-lt"/>
              </a:rPr>
              <a:t>    </a:t>
            </a:r>
            <a:r>
              <a:rPr lang="en-US" sz="2800" b="1" dirty="0" smtClean="0">
                <a:latin typeface="Calibri" panose="020F0502020204030204" pitchFamily="34" charset="0"/>
              </a:rPr>
              <a:t>Stakeholders Relationship Committee</a:t>
            </a:r>
            <a:r>
              <a:rPr lang="en-US" sz="2800" dirty="0" smtClean="0">
                <a:latin typeface="+mn-lt"/>
              </a:rPr>
              <a:t/>
            </a:r>
            <a:br>
              <a:rPr lang="en-US" sz="2800" dirty="0" smtClean="0">
                <a:latin typeface="+mn-lt"/>
              </a:rPr>
            </a:br>
            <a:endParaRPr lang="en-US" sz="2800" dirty="0">
              <a:latin typeface="+mn-lt"/>
            </a:endParaRPr>
          </a:p>
        </p:txBody>
      </p:sp>
      <p:sp>
        <p:nvSpPr>
          <p:cNvPr id="3" name="Content Placeholder 2"/>
          <p:cNvSpPr>
            <a:spLocks noGrp="1"/>
          </p:cNvSpPr>
          <p:nvPr>
            <p:ph idx="1"/>
          </p:nvPr>
        </p:nvSpPr>
        <p:spPr>
          <a:xfrm>
            <a:off x="1619672" y="1268760"/>
            <a:ext cx="7067128" cy="4525959"/>
          </a:xfrm>
        </p:spPr>
        <p:txBody>
          <a:bodyPr/>
          <a:lstStyle/>
          <a:p>
            <a:endParaRPr lang="en-US" sz="2800" dirty="0" smtClean="0">
              <a:solidFill>
                <a:schemeClr val="tx1"/>
              </a:solidFill>
              <a:latin typeface="Calibri" panose="020F0502020204030204" pitchFamily="34" charset="0"/>
            </a:endParaRPr>
          </a:p>
          <a:p>
            <a:pPr marL="857250" lvl="2" indent="-457200" algn="just" hangingPunct="1">
              <a:lnSpc>
                <a:spcPct val="80000"/>
              </a:lnSpc>
              <a:buFont typeface="Arial" panose="020B0604020202020204" pitchFamily="34" charset="0"/>
              <a:buChar char="•"/>
              <a:defRPr/>
            </a:pPr>
            <a:r>
              <a:rPr lang="en-US" sz="2800" dirty="0">
                <a:latin typeface="Calibri" panose="020F0502020204030204" pitchFamily="34" charset="0"/>
              </a:rPr>
              <a:t>Companies having more than 1000 shareholders, debenture holders, deposit holders and any  other security holders during a financial year</a:t>
            </a:r>
          </a:p>
          <a:p>
            <a:pPr marL="571500" lvl="2" indent="-171450" algn="just" hangingPunct="1">
              <a:lnSpc>
                <a:spcPct val="80000"/>
              </a:lnSpc>
              <a:buFont typeface="Arial" panose="020B0604020202020204" pitchFamily="34" charset="0"/>
              <a:buChar char="•"/>
              <a:defRPr/>
            </a:pPr>
            <a:endParaRPr lang="en-US" sz="2800" dirty="0" smtClean="0">
              <a:latin typeface="Calibri" panose="020F0502020204030204" pitchFamily="34" charset="0"/>
            </a:endParaRPr>
          </a:p>
          <a:p>
            <a:pPr marL="571500" lvl="2" indent="-171450" algn="just" hangingPunct="1">
              <a:lnSpc>
                <a:spcPct val="80000"/>
              </a:lnSpc>
              <a:buFont typeface="Arial" panose="020B0604020202020204" pitchFamily="34" charset="0"/>
              <a:buChar char="•"/>
              <a:defRPr/>
            </a:pPr>
            <a:endParaRPr lang="en-US" sz="2800" dirty="0">
              <a:latin typeface="Calibri" panose="020F0502020204030204" pitchFamily="34" charset="0"/>
            </a:endParaRPr>
          </a:p>
          <a:p>
            <a:pPr marL="857250" lvl="2" indent="-457200" algn="just" hangingPunct="1">
              <a:lnSpc>
                <a:spcPct val="80000"/>
              </a:lnSpc>
              <a:buFont typeface="Arial" panose="020B0604020202020204" pitchFamily="34" charset="0"/>
              <a:buChar char="•"/>
              <a:defRPr/>
            </a:pPr>
            <a:r>
              <a:rPr lang="en-US" sz="2800" dirty="0">
                <a:latin typeface="Calibri" panose="020F0502020204030204" pitchFamily="34" charset="0"/>
              </a:rPr>
              <a:t>Chairperson shall be a non-executive director and such other members as decided by the Board</a:t>
            </a:r>
          </a:p>
          <a:p>
            <a:endParaRPr lang="en-US" sz="2800" dirty="0">
              <a:solidFill>
                <a:schemeClr val="tx1"/>
              </a:solidFill>
              <a:latin typeface="Calibri" panose="020F0502020204030204" pitchFamily="34" charset="0"/>
            </a:endParaRPr>
          </a:p>
        </p:txBody>
      </p:sp>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11</a:t>
            </a:fld>
            <a:endParaRPr lang="en-US" dirty="0"/>
          </a:p>
        </p:txBody>
      </p:sp>
    </p:spTree>
    <p:extLst>
      <p:ext uri="{BB962C8B-B14F-4D97-AF65-F5344CB8AC3E}">
        <p14:creationId xmlns:p14="http://schemas.microsoft.com/office/powerpoint/2010/main" xmlns="" val="291449275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944" y="116632"/>
            <a:ext cx="7797552" cy="1143000"/>
          </a:xfrm>
        </p:spPr>
        <p:txBody>
          <a:bodyPr/>
          <a:lstStyle/>
          <a:p>
            <a:r>
              <a:rPr lang="en-US" sz="2400" b="1" dirty="0" smtClean="0">
                <a:latin typeface="Calibri" panose="020F0502020204030204" pitchFamily="34" charset="0"/>
              </a:rPr>
              <a:t>Minority Exit Option</a:t>
            </a:r>
            <a:endParaRPr lang="en-US" sz="2400" b="1" dirty="0">
              <a:latin typeface="Calibri" panose="020F0502020204030204" pitchFamily="34" charset="0"/>
            </a:endParaRPr>
          </a:p>
        </p:txBody>
      </p:sp>
      <p:sp>
        <p:nvSpPr>
          <p:cNvPr id="3" name="Content Placeholder 2"/>
          <p:cNvSpPr>
            <a:spLocks noGrp="1"/>
          </p:cNvSpPr>
          <p:nvPr>
            <p:ph idx="1"/>
          </p:nvPr>
        </p:nvSpPr>
        <p:spPr>
          <a:xfrm>
            <a:off x="1619672" y="1052736"/>
            <a:ext cx="7067128" cy="5400600"/>
          </a:xfrm>
        </p:spPr>
        <p:txBody>
          <a:bodyPr/>
          <a:lstStyle/>
          <a:p>
            <a:pPr marL="0" indent="0" algn="just">
              <a:buNone/>
            </a:pPr>
            <a:endParaRPr lang="en-IN" sz="2400" dirty="0" smtClean="0">
              <a:solidFill>
                <a:schemeClr val="tx1">
                  <a:lumMod val="95000"/>
                  <a:lumOff val="5000"/>
                </a:schemeClr>
              </a:solidFill>
              <a:latin typeface="Calibri" panose="020F0502020204030204" pitchFamily="34" charset="0"/>
            </a:endParaRPr>
          </a:p>
          <a:p>
            <a:pPr lvl="1" algn="just">
              <a:buFont typeface="Arial" panose="020B0604020202020204" pitchFamily="34" charset="0"/>
              <a:buChar char="•"/>
            </a:pPr>
            <a:r>
              <a:rPr lang="en-US" sz="2400" dirty="0" smtClean="0">
                <a:solidFill>
                  <a:schemeClr val="tx1"/>
                </a:solidFill>
                <a:latin typeface="Calibri" panose="020F0502020204030204" pitchFamily="34" charset="0"/>
              </a:rPr>
              <a:t>Section 236 – not yet in force</a:t>
            </a:r>
          </a:p>
          <a:p>
            <a:pPr lvl="1" algn="just">
              <a:buFont typeface="Arial" panose="020B0604020202020204" pitchFamily="34" charset="0"/>
              <a:buChar char="•"/>
            </a:pPr>
            <a:r>
              <a:rPr lang="en-US" sz="2400" dirty="0" smtClean="0">
                <a:solidFill>
                  <a:schemeClr val="tx1"/>
                </a:solidFill>
                <a:latin typeface="Calibri" panose="020F0502020204030204" pitchFamily="34" charset="0"/>
              </a:rPr>
              <a:t>If </a:t>
            </a:r>
            <a:r>
              <a:rPr lang="en-US" sz="2400" dirty="0">
                <a:solidFill>
                  <a:schemeClr val="tx1"/>
                </a:solidFill>
                <a:latin typeface="Calibri" panose="020F0502020204030204" pitchFamily="34" charset="0"/>
              </a:rPr>
              <a:t>an acquirer </a:t>
            </a:r>
            <a:r>
              <a:rPr lang="en-US" sz="2400" dirty="0" smtClean="0">
                <a:solidFill>
                  <a:schemeClr val="tx1"/>
                </a:solidFill>
                <a:latin typeface="Calibri" panose="020F0502020204030204" pitchFamily="34" charset="0"/>
              </a:rPr>
              <a:t>/Person acting in concert becomes </a:t>
            </a:r>
            <a:r>
              <a:rPr lang="en-US" sz="2400" dirty="0">
                <a:solidFill>
                  <a:schemeClr val="tx1"/>
                </a:solidFill>
                <a:latin typeface="Calibri" panose="020F0502020204030204" pitchFamily="34" charset="0"/>
              </a:rPr>
              <a:t>the holder of 90% issued equity capital, it shall notify other 10%, of intention to buy the remaining shares </a:t>
            </a:r>
            <a:endParaRPr lang="en-US" sz="2400" dirty="0" smtClean="0">
              <a:solidFill>
                <a:schemeClr val="tx1"/>
              </a:solidFill>
              <a:latin typeface="Calibri" panose="020F0502020204030204" pitchFamily="34" charset="0"/>
            </a:endParaRPr>
          </a:p>
          <a:p>
            <a:pPr lvl="1" algn="just">
              <a:buFont typeface="Arial" panose="020B0604020202020204" pitchFamily="34" charset="0"/>
              <a:buChar char="•"/>
            </a:pPr>
            <a:r>
              <a:rPr lang="en-US" sz="2400" dirty="0" smtClean="0">
                <a:solidFill>
                  <a:schemeClr val="tx1"/>
                </a:solidFill>
                <a:latin typeface="Calibri" panose="020F0502020204030204" pitchFamily="34" charset="0"/>
              </a:rPr>
              <a:t>Acquirer </a:t>
            </a:r>
            <a:r>
              <a:rPr lang="en-US" sz="2400" dirty="0">
                <a:solidFill>
                  <a:schemeClr val="tx1"/>
                </a:solidFill>
                <a:latin typeface="Calibri" panose="020F0502020204030204" pitchFamily="34" charset="0"/>
              </a:rPr>
              <a:t>must make an offer to the minority, at a price determined by the registered </a:t>
            </a:r>
            <a:r>
              <a:rPr lang="en-US" sz="2400" dirty="0" err="1" smtClean="0">
                <a:solidFill>
                  <a:schemeClr val="tx1"/>
                </a:solidFill>
                <a:latin typeface="Calibri" panose="020F0502020204030204" pitchFamily="34" charset="0"/>
              </a:rPr>
              <a:t>valuer</a:t>
            </a:r>
            <a:endParaRPr lang="en-US" sz="2400" dirty="0">
              <a:solidFill>
                <a:schemeClr val="tx1"/>
              </a:solidFill>
              <a:latin typeface="Calibri" panose="020F0502020204030204" pitchFamily="34" charset="0"/>
            </a:endParaRPr>
          </a:p>
          <a:p>
            <a:pPr lvl="1" algn="just">
              <a:buFont typeface="Arial" panose="020B0604020202020204" pitchFamily="34" charset="0"/>
              <a:buChar char="•"/>
            </a:pPr>
            <a:r>
              <a:rPr lang="en-US" sz="2400" dirty="0">
                <a:solidFill>
                  <a:schemeClr val="tx1"/>
                </a:solidFill>
                <a:latin typeface="Calibri" panose="020F0502020204030204" pitchFamily="34" charset="0"/>
              </a:rPr>
              <a:t>The minority shareholders may make an offer to the majority to acquire </a:t>
            </a:r>
            <a:r>
              <a:rPr lang="en-US" sz="2400" dirty="0" smtClean="0">
                <a:solidFill>
                  <a:schemeClr val="tx1"/>
                </a:solidFill>
                <a:latin typeface="Calibri" panose="020F0502020204030204" pitchFamily="34" charset="0"/>
              </a:rPr>
              <a:t>their </a:t>
            </a:r>
            <a:r>
              <a:rPr lang="en-US" sz="2400" dirty="0">
                <a:solidFill>
                  <a:schemeClr val="tx1"/>
                </a:solidFill>
                <a:latin typeface="Calibri" panose="020F0502020204030204" pitchFamily="34" charset="0"/>
              </a:rPr>
              <a:t>remaining </a:t>
            </a:r>
            <a:r>
              <a:rPr lang="en-US" sz="2400" dirty="0" smtClean="0">
                <a:solidFill>
                  <a:schemeClr val="tx1"/>
                </a:solidFill>
                <a:latin typeface="Calibri" panose="020F0502020204030204" pitchFamily="34" charset="0"/>
              </a:rPr>
              <a:t>shares</a:t>
            </a:r>
            <a:endParaRPr lang="en-US" sz="2400" dirty="0">
              <a:solidFill>
                <a:schemeClr val="tx1"/>
              </a:solidFill>
              <a:latin typeface="Calibri" panose="020F0502020204030204" pitchFamily="34" charset="0"/>
            </a:endParaRPr>
          </a:p>
          <a:p>
            <a:pPr lvl="1" algn="just">
              <a:buFont typeface="Arial" panose="020B0604020202020204" pitchFamily="34" charset="0"/>
              <a:buChar char="•"/>
            </a:pPr>
            <a:r>
              <a:rPr lang="en-US" sz="2400" dirty="0" smtClean="0">
                <a:solidFill>
                  <a:schemeClr val="tx1"/>
                </a:solidFill>
                <a:latin typeface="Calibri" panose="020F0502020204030204" pitchFamily="34" charset="0"/>
              </a:rPr>
              <a:t>Minority shareholders protected as there is “no compulsory </a:t>
            </a:r>
            <a:r>
              <a:rPr lang="en-US" sz="2400" dirty="0">
                <a:solidFill>
                  <a:schemeClr val="tx1"/>
                </a:solidFill>
                <a:latin typeface="Calibri" panose="020F0502020204030204" pitchFamily="34" charset="0"/>
              </a:rPr>
              <a:t>squeeze </a:t>
            </a:r>
            <a:r>
              <a:rPr lang="en-US" sz="2400" dirty="0" smtClean="0">
                <a:solidFill>
                  <a:schemeClr val="tx1"/>
                </a:solidFill>
                <a:latin typeface="Calibri" panose="020F0502020204030204" pitchFamily="34" charset="0"/>
              </a:rPr>
              <a:t>out”</a:t>
            </a:r>
            <a:endParaRPr lang="en-US" sz="2400" dirty="0">
              <a:solidFill>
                <a:schemeClr val="tx1"/>
              </a:solidFill>
              <a:latin typeface="Calibri" panose="020F0502020204030204" pitchFamily="34" charset="0"/>
            </a:endParaRPr>
          </a:p>
          <a:p>
            <a:pPr marL="466725" lvl="0" indent="-466725" algn="just"/>
            <a:endParaRPr lang="en-IN" sz="2400" dirty="0" smtClean="0">
              <a:solidFill>
                <a:schemeClr val="tx1">
                  <a:lumMod val="95000"/>
                  <a:lumOff val="5000"/>
                </a:schemeClr>
              </a:solidFill>
              <a:latin typeface="Calibri" panose="020F0502020204030204" pitchFamily="34" charset="0"/>
            </a:endParaRPr>
          </a:p>
          <a:p>
            <a:pPr algn="just"/>
            <a:endParaRPr lang="en-US" sz="2400" dirty="0" smtClean="0">
              <a:solidFill>
                <a:schemeClr val="tx1">
                  <a:lumMod val="95000"/>
                  <a:lumOff val="5000"/>
                </a:schemeClr>
              </a:solidFill>
              <a:latin typeface="Calibri" panose="020F0502020204030204" pitchFamily="34" charset="0"/>
            </a:endParaRPr>
          </a:p>
        </p:txBody>
      </p:sp>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12</a:t>
            </a:fld>
            <a:endParaRPr lang="en-US" dirty="0"/>
          </a:p>
        </p:txBody>
      </p:sp>
    </p:spTree>
    <p:extLst>
      <p:ext uri="{BB962C8B-B14F-4D97-AF65-F5344CB8AC3E}">
        <p14:creationId xmlns:p14="http://schemas.microsoft.com/office/powerpoint/2010/main" xmlns="" val="65024618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944" y="116632"/>
            <a:ext cx="7797552" cy="1143000"/>
          </a:xfrm>
        </p:spPr>
        <p:txBody>
          <a:bodyPr/>
          <a:lstStyle/>
          <a:p>
            <a:r>
              <a:rPr lang="en-US" sz="2400" b="1" dirty="0" smtClean="0">
                <a:latin typeface="Calibri" panose="020F0502020204030204" pitchFamily="34" charset="0"/>
              </a:rPr>
              <a:t>Related Party Transaction</a:t>
            </a:r>
            <a:endParaRPr lang="en-US" sz="2400" b="1" dirty="0">
              <a:latin typeface="Calibri" panose="020F0502020204030204" pitchFamily="34" charset="0"/>
            </a:endParaRPr>
          </a:p>
        </p:txBody>
      </p:sp>
      <p:sp>
        <p:nvSpPr>
          <p:cNvPr id="3" name="Content Placeholder 2"/>
          <p:cNvSpPr>
            <a:spLocks noGrp="1"/>
          </p:cNvSpPr>
          <p:nvPr>
            <p:ph idx="1"/>
          </p:nvPr>
        </p:nvSpPr>
        <p:spPr>
          <a:xfrm>
            <a:off x="1619672" y="908720"/>
            <a:ext cx="7067128" cy="5544616"/>
          </a:xfrm>
        </p:spPr>
        <p:txBody>
          <a:bodyPr/>
          <a:lstStyle/>
          <a:p>
            <a:pPr marL="0" indent="0" algn="just">
              <a:buNone/>
            </a:pPr>
            <a:endParaRPr lang="en-IN" sz="2000" dirty="0" smtClean="0">
              <a:solidFill>
                <a:schemeClr val="tx1">
                  <a:lumMod val="95000"/>
                  <a:lumOff val="5000"/>
                </a:schemeClr>
              </a:solidFill>
              <a:latin typeface="Calibri" panose="020F0502020204030204" pitchFamily="34" charset="0"/>
            </a:endParaRP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Section 188 read with Section 2(76) </a:t>
            </a: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Detailed concept of “</a:t>
            </a:r>
            <a:r>
              <a:rPr lang="en-US" altLang="en-US" sz="2000" dirty="0">
                <a:latin typeface="Calibri" panose="020F0502020204030204" pitchFamily="34" charset="0"/>
                <a:cs typeface="Times New Roman" panose="02020603050405020304" pitchFamily="18" charset="0"/>
              </a:rPr>
              <a:t>Related Party</a:t>
            </a:r>
            <a:r>
              <a:rPr lang="en-US" altLang="en-US" sz="2000" dirty="0" smtClean="0">
                <a:latin typeface="Calibri" panose="020F0502020204030204" pitchFamily="34" charset="0"/>
                <a:cs typeface="Times New Roman" panose="02020603050405020304" pitchFamily="18" charset="0"/>
              </a:rPr>
              <a:t>” and “Related </a:t>
            </a:r>
            <a:r>
              <a:rPr lang="en-US" altLang="en-US" sz="2000" dirty="0">
                <a:latin typeface="Calibri" panose="020F0502020204030204" pitchFamily="34" charset="0"/>
                <a:cs typeface="Times New Roman" panose="02020603050405020304" pitchFamily="18" charset="0"/>
              </a:rPr>
              <a:t>Party Transactions” </a:t>
            </a:r>
          </a:p>
          <a:p>
            <a:pPr algn="just" hangingPunct="1">
              <a:buFont typeface="Arial" panose="020B0604020202020204" pitchFamily="34" charset="0"/>
              <a:buChar char="•"/>
              <a:defRPr/>
            </a:pPr>
            <a:r>
              <a:rPr lang="en-US" altLang="en-US" sz="2000" dirty="0">
                <a:latin typeface="Calibri" panose="020F0502020204030204" pitchFamily="34" charset="0"/>
                <a:cs typeface="Times New Roman" panose="02020603050405020304" pitchFamily="18" charset="0"/>
              </a:rPr>
              <a:t>Board Approval and </a:t>
            </a:r>
            <a:r>
              <a:rPr lang="en-US" altLang="en-US" sz="2000" dirty="0" smtClean="0">
                <a:latin typeface="Calibri" panose="020F0502020204030204" pitchFamily="34" charset="0"/>
                <a:cs typeface="Times New Roman" panose="02020603050405020304" pitchFamily="18" charset="0"/>
              </a:rPr>
              <a:t>Audit Committee approval required for related party transactions</a:t>
            </a:r>
            <a:endParaRPr lang="en-US" altLang="en-US" sz="20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000" dirty="0">
                <a:latin typeface="Calibri" panose="020F0502020204030204" pitchFamily="34" charset="0"/>
                <a:cs typeface="Times New Roman" panose="02020603050405020304" pitchFamily="18" charset="0"/>
              </a:rPr>
              <a:t>Shareholders’ </a:t>
            </a:r>
            <a:r>
              <a:rPr lang="en-US" altLang="en-US" sz="2000" dirty="0" smtClean="0">
                <a:latin typeface="Calibri" panose="020F0502020204030204" pitchFamily="34" charset="0"/>
                <a:cs typeface="Times New Roman" panose="02020603050405020304" pitchFamily="18" charset="0"/>
              </a:rPr>
              <a:t>approval required and now no </a:t>
            </a:r>
            <a:r>
              <a:rPr lang="en-US" altLang="en-US" sz="2000" dirty="0">
                <a:latin typeface="Calibri" panose="020F0502020204030204" pitchFamily="34" charset="0"/>
                <a:cs typeface="Times New Roman" panose="02020603050405020304" pitchFamily="18" charset="0"/>
              </a:rPr>
              <a:t>Government </a:t>
            </a:r>
            <a:r>
              <a:rPr lang="en-US" altLang="en-US" sz="2000" dirty="0" smtClean="0">
                <a:latin typeface="Calibri" panose="020F0502020204030204" pitchFamily="34" charset="0"/>
                <a:cs typeface="Times New Roman" panose="02020603050405020304" pitchFamily="18" charset="0"/>
              </a:rPr>
              <a:t>Approval required – Power now vested with shareholders</a:t>
            </a:r>
            <a:endParaRPr lang="en-US" altLang="en-US" sz="20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“Interested </a:t>
            </a:r>
            <a:r>
              <a:rPr lang="en-US" altLang="en-US" sz="2000" dirty="0">
                <a:latin typeface="Calibri" panose="020F0502020204030204" pitchFamily="34" charset="0"/>
                <a:cs typeface="Times New Roman" panose="02020603050405020304" pitchFamily="18" charset="0"/>
              </a:rPr>
              <a:t>Directors” and “Interested Shareholders</a:t>
            </a:r>
            <a:r>
              <a:rPr lang="en-US" altLang="en-US" sz="2000" dirty="0" smtClean="0">
                <a:latin typeface="Calibri" panose="020F0502020204030204" pitchFamily="34" charset="0"/>
                <a:cs typeface="Times New Roman" panose="02020603050405020304" pitchFamily="18" charset="0"/>
              </a:rPr>
              <a:t>” cannot vote on related party transactions </a:t>
            </a:r>
            <a:endParaRPr lang="en-US" altLang="en-US" sz="20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“arm’s </a:t>
            </a:r>
            <a:r>
              <a:rPr lang="en-US" altLang="en-US" sz="2000" dirty="0">
                <a:latin typeface="Calibri" panose="020F0502020204030204" pitchFamily="34" charset="0"/>
                <a:cs typeface="Times New Roman" panose="02020603050405020304" pitchFamily="18" charset="0"/>
              </a:rPr>
              <a:t>length transaction” and “ordinary course of business</a:t>
            </a:r>
            <a:r>
              <a:rPr lang="en-US" altLang="en-US" sz="2000" dirty="0" smtClean="0">
                <a:latin typeface="Calibri" panose="020F0502020204030204" pitchFamily="34" charset="0"/>
                <a:cs typeface="Times New Roman" panose="02020603050405020304" pitchFamily="18" charset="0"/>
              </a:rPr>
              <a:t>” transactions exempted</a:t>
            </a:r>
            <a:endParaRPr lang="en-US" altLang="en-US" sz="20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Enhanced Disclosure requirements for related party transactions</a:t>
            </a:r>
            <a:endParaRPr lang="en-US" altLang="en-US" sz="20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000" dirty="0" smtClean="0">
                <a:latin typeface="Calibri" panose="020F0502020204030204" pitchFamily="34" charset="0"/>
                <a:cs typeface="Times New Roman" panose="02020603050405020304" pitchFamily="18" charset="0"/>
              </a:rPr>
              <a:t>Stringent penalties </a:t>
            </a:r>
            <a:r>
              <a:rPr lang="en-US" altLang="en-US" sz="2000" dirty="0">
                <a:latin typeface="Calibri" panose="020F0502020204030204" pitchFamily="34" charset="0"/>
                <a:cs typeface="Times New Roman" panose="02020603050405020304" pitchFamily="18" charset="0"/>
              </a:rPr>
              <a:t>for contravention</a:t>
            </a:r>
          </a:p>
          <a:p>
            <a:pPr marL="466725" lvl="0" indent="-466725" algn="just"/>
            <a:endParaRPr lang="en-IN" sz="2000" dirty="0" smtClean="0">
              <a:solidFill>
                <a:schemeClr val="tx1">
                  <a:lumMod val="95000"/>
                  <a:lumOff val="5000"/>
                </a:schemeClr>
              </a:solidFill>
              <a:latin typeface="Calibri" panose="020F0502020204030204" pitchFamily="34" charset="0"/>
            </a:endParaRPr>
          </a:p>
          <a:p>
            <a:pPr algn="just"/>
            <a:endParaRPr lang="en-US" sz="2000" dirty="0" smtClean="0">
              <a:solidFill>
                <a:schemeClr val="tx1">
                  <a:lumMod val="95000"/>
                  <a:lumOff val="5000"/>
                </a:schemeClr>
              </a:solidFill>
              <a:latin typeface="Calibri" panose="020F0502020204030204" pitchFamily="34" charset="0"/>
            </a:endParaRPr>
          </a:p>
        </p:txBody>
      </p:sp>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13</a:t>
            </a:fld>
            <a:endParaRPr lang="en-US" dirty="0"/>
          </a:p>
        </p:txBody>
      </p:sp>
    </p:spTree>
    <p:extLst>
      <p:ext uri="{BB962C8B-B14F-4D97-AF65-F5344CB8AC3E}">
        <p14:creationId xmlns:p14="http://schemas.microsoft.com/office/powerpoint/2010/main" xmlns="" val="90155157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1476790" y="274640"/>
            <a:ext cx="7210009" cy="1143000"/>
          </a:xfrm>
        </p:spPr>
        <p:txBody>
          <a:bodyPr/>
          <a:lstStyle/>
          <a:p>
            <a:pPr lvl="0"/>
            <a:r>
              <a:rPr lang="en-US" sz="2800" b="1" dirty="0" smtClean="0">
                <a:latin typeface="Calibri" panose="020F0502020204030204" pitchFamily="34" charset="0"/>
                <a:cs typeface="Times New Roman" pitchFamily="18"/>
              </a:rPr>
              <a:t>              Restriction on Loans to Directors and other connected persons</a:t>
            </a:r>
            <a:r>
              <a:rPr lang="en-US" sz="2800" dirty="0">
                <a:latin typeface="Calibri" panose="020F0502020204030204" pitchFamily="34" charset="0"/>
                <a:cs typeface="Times New Roman" pitchFamily="18"/>
              </a:rPr>
              <a:t/>
            </a:r>
            <a:br>
              <a:rPr lang="en-US" sz="2800" dirty="0">
                <a:latin typeface="Calibri" panose="020F0502020204030204" pitchFamily="34" charset="0"/>
                <a:cs typeface="Times New Roman" pitchFamily="18"/>
              </a:rPr>
            </a:br>
            <a:endParaRPr lang="en-US" sz="2800" dirty="0">
              <a:latin typeface="Calibri" panose="020F0502020204030204" pitchFamily="34" charset="0"/>
              <a:cs typeface="Times New Roman" pitchFamily="18"/>
            </a:endParaRPr>
          </a:p>
        </p:txBody>
      </p:sp>
      <p:sp>
        <p:nvSpPr>
          <p:cNvPr id="3" name="Content Placeholder 2"/>
          <p:cNvSpPr txBox="1">
            <a:spLocks noGrp="1"/>
          </p:cNvSpPr>
          <p:nvPr>
            <p:ph idx="1"/>
          </p:nvPr>
        </p:nvSpPr>
        <p:spPr>
          <a:xfrm>
            <a:off x="1643042" y="2714620"/>
            <a:ext cx="7043758" cy="3786214"/>
          </a:xfrm>
        </p:spPr>
        <p:txBody>
          <a:bodyPr/>
          <a:lstStyle/>
          <a:p>
            <a:pPr algn="just">
              <a:spcBef>
                <a:spcPts val="600"/>
              </a:spcBef>
            </a:pPr>
            <a:endParaRPr sz="1800" b="1" smtClean="0">
              <a:latin typeface="Times New Roman" pitchFamily="18"/>
              <a:cs typeface="Times New Roman" pitchFamily="18"/>
            </a:endParaRPr>
          </a:p>
          <a:p>
            <a:pPr lvl="1" algn="just">
              <a:spcBef>
                <a:spcPts val="600"/>
              </a:spcBef>
            </a:pPr>
            <a:endParaRPr sz="1400" smtClean="0">
              <a:latin typeface="Times New Roman" pitchFamily="18"/>
              <a:cs typeface="Times New Roman" pitchFamily="18"/>
            </a:endParaRPr>
          </a:p>
          <a:p>
            <a:pPr lvl="0" algn="just">
              <a:spcBef>
                <a:spcPts val="600"/>
              </a:spcBef>
            </a:pPr>
            <a:endParaRPr lang="en-IN" sz="2000" b="1" dirty="0" smtClean="0">
              <a:latin typeface="Times New Roman" pitchFamily="18"/>
              <a:cs typeface="Times New Roman" pitchFamily="18"/>
            </a:endParaRPr>
          </a:p>
          <a:p>
            <a:pPr lvl="1" algn="just">
              <a:spcBef>
                <a:spcPts val="600"/>
              </a:spcBef>
            </a:pPr>
            <a:endParaRPr lang="en-IN" sz="1600" dirty="0" smtClean="0">
              <a:latin typeface="Times New Roman" pitchFamily="18"/>
              <a:cs typeface="Times New Roman" pitchFamily="18"/>
            </a:endParaRPr>
          </a:p>
        </p:txBody>
      </p:sp>
      <p:sp>
        <p:nvSpPr>
          <p:cNvPr id="6" name="Content Placeholder 2"/>
          <p:cNvSpPr txBox="1">
            <a:spLocks/>
          </p:cNvSpPr>
          <p:nvPr/>
        </p:nvSpPr>
        <p:spPr>
          <a:xfrm>
            <a:off x="1600208" y="1196752"/>
            <a:ext cx="7043758" cy="792088"/>
          </a:xfrm>
          <a:prstGeom prst="rect">
            <a:avLst/>
          </a:prstGeom>
          <a:noFill/>
          <a:ln>
            <a:noFill/>
          </a:ln>
        </p:spPr>
        <p:txBody>
          <a:bodyPr vert="horz" wrap="square" lIns="91440" tIns="45720" rIns="91440" bIns="45720" anchor="t" anchorCtr="0" compatLnSpc="1"/>
          <a:lstStyle/>
          <a:p>
            <a:pPr marL="342900" indent="-342900" algn="just" hangingPunct="0">
              <a:spcBef>
                <a:spcPts val="600"/>
              </a:spcBef>
              <a:buSzPct val="100000"/>
              <a:buFontTx/>
              <a:buChar char="•"/>
              <a:defRPr/>
            </a:pPr>
            <a:r>
              <a:rPr lang="en-US" sz="1600" kern="0" dirty="0" smtClean="0">
                <a:solidFill>
                  <a:srgbClr val="000000"/>
                </a:solidFill>
                <a:latin typeface="Calibri" panose="020F0502020204030204" pitchFamily="34" charset="0"/>
                <a:cs typeface="Times New Roman" pitchFamily="18"/>
              </a:rPr>
              <a:t>Section 185 restricts (subject to some exceptions) a company to provide loans to, or guarantees or securities for loans availed by, directors or person in whom a director is interested (</a:t>
            </a:r>
            <a:r>
              <a:rPr lang="en-US" sz="1600" kern="0" dirty="0">
                <a:solidFill>
                  <a:srgbClr val="000000"/>
                </a:solidFill>
                <a:latin typeface="Calibri" panose="020F0502020204030204" pitchFamily="34" charset="0"/>
                <a:cs typeface="Times New Roman" pitchFamily="18"/>
              </a:rPr>
              <a:t>corresponding to Section </a:t>
            </a:r>
            <a:r>
              <a:rPr lang="en-US" sz="1600" kern="0" dirty="0" smtClean="0">
                <a:solidFill>
                  <a:srgbClr val="000000"/>
                </a:solidFill>
                <a:latin typeface="Calibri" panose="020F0502020204030204" pitchFamily="34" charset="0"/>
                <a:cs typeface="Times New Roman" pitchFamily="18"/>
              </a:rPr>
              <a:t>295 </a:t>
            </a:r>
            <a:r>
              <a:rPr lang="en-US" sz="1600" kern="0" dirty="0">
                <a:solidFill>
                  <a:srgbClr val="000000"/>
                </a:solidFill>
                <a:latin typeface="Calibri" panose="020F0502020204030204" pitchFamily="34" charset="0"/>
                <a:cs typeface="Times New Roman" pitchFamily="18"/>
              </a:rPr>
              <a:t>of the 1956 Act)</a:t>
            </a:r>
            <a:r>
              <a:rPr lang="en-US" sz="1600" kern="0" dirty="0" smtClean="0">
                <a:solidFill>
                  <a:srgbClr val="000000"/>
                </a:solidFill>
                <a:latin typeface="Calibri" panose="020F0502020204030204" pitchFamily="34" charset="0"/>
                <a:cs typeface="Times New Roman" pitchFamily="18"/>
              </a:rPr>
              <a:t>  </a:t>
            </a:r>
          </a:p>
        </p:txBody>
      </p:sp>
      <p:sp>
        <p:nvSpPr>
          <p:cNvPr id="7" name="TextBox 6"/>
          <p:cNvSpPr txBox="1"/>
          <p:nvPr/>
        </p:nvSpPr>
        <p:spPr>
          <a:xfrm>
            <a:off x="4557230" y="3957880"/>
            <a:ext cx="1768368" cy="738664"/>
          </a:xfrm>
          <a:prstGeom prst="rect">
            <a:avLst/>
          </a:prstGeom>
          <a:solidFill>
            <a:schemeClr val="accent1">
              <a:lumMod val="20000"/>
              <a:lumOff val="80000"/>
            </a:schemeClr>
          </a:solidFill>
          <a:ln w="28575">
            <a:solidFill>
              <a:srgbClr val="0070C0"/>
            </a:solidFill>
          </a:ln>
        </p:spPr>
        <p:txBody>
          <a:bodyPr wrap="none" rtlCol="0">
            <a:spAutoFit/>
          </a:bodyPr>
          <a:lstStyle/>
          <a:p>
            <a:pPr algn="ctr"/>
            <a:r>
              <a:rPr lang="en-US" sz="1400" b="1" dirty="0" smtClean="0">
                <a:solidFill>
                  <a:prstClr val="black"/>
                </a:solidFill>
                <a:latin typeface="Calibri" panose="020F0502020204030204" pitchFamily="34" charset="0"/>
              </a:rPr>
              <a:t>Lending Company (A)</a:t>
            </a:r>
          </a:p>
          <a:p>
            <a:pPr algn="ctr"/>
            <a:r>
              <a:rPr lang="en-US" sz="1400" dirty="0" smtClean="0">
                <a:solidFill>
                  <a:prstClr val="black"/>
                </a:solidFill>
                <a:latin typeface="Calibri" panose="020F0502020204030204" pitchFamily="34" charset="0"/>
              </a:rPr>
              <a:t>(Lender / Guarantor /</a:t>
            </a:r>
          </a:p>
          <a:p>
            <a:pPr algn="ctr"/>
            <a:r>
              <a:rPr lang="en-US" sz="1400" dirty="0" smtClean="0">
                <a:solidFill>
                  <a:prstClr val="black"/>
                </a:solidFill>
                <a:latin typeface="Calibri" panose="020F0502020204030204" pitchFamily="34" charset="0"/>
              </a:rPr>
              <a:t>Security Provider)</a:t>
            </a:r>
            <a:endParaRPr lang="en-IN" sz="1400" dirty="0">
              <a:solidFill>
                <a:prstClr val="black"/>
              </a:solidFill>
              <a:latin typeface="Calibri" panose="020F0502020204030204" pitchFamily="34" charset="0"/>
            </a:endParaRPr>
          </a:p>
        </p:txBody>
      </p:sp>
      <p:sp>
        <p:nvSpPr>
          <p:cNvPr id="8" name="TextBox 7"/>
          <p:cNvSpPr txBox="1"/>
          <p:nvPr/>
        </p:nvSpPr>
        <p:spPr>
          <a:xfrm>
            <a:off x="4670584" y="2805752"/>
            <a:ext cx="1540742" cy="523220"/>
          </a:xfrm>
          <a:prstGeom prst="rect">
            <a:avLst/>
          </a:prstGeom>
          <a:solidFill>
            <a:schemeClr val="accent1">
              <a:lumMod val="20000"/>
              <a:lumOff val="80000"/>
            </a:schemeClr>
          </a:solidFill>
          <a:ln w="28575">
            <a:solidFill>
              <a:srgbClr val="0070C0"/>
            </a:solidFill>
          </a:ln>
        </p:spPr>
        <p:txBody>
          <a:bodyPr wrap="none" rtlCol="0">
            <a:spAutoFit/>
          </a:bodyPr>
          <a:lstStyle/>
          <a:p>
            <a:pPr algn="ctr"/>
            <a:r>
              <a:rPr lang="en-US" sz="1400" b="1" dirty="0" smtClean="0">
                <a:solidFill>
                  <a:prstClr val="black"/>
                </a:solidFill>
                <a:latin typeface="Calibri" panose="020F0502020204030204" pitchFamily="34" charset="0"/>
              </a:rPr>
              <a:t>Holding Company </a:t>
            </a:r>
          </a:p>
          <a:p>
            <a:pPr algn="ctr"/>
            <a:r>
              <a:rPr lang="en-US" sz="1400" b="1" dirty="0" smtClean="0">
                <a:solidFill>
                  <a:prstClr val="black"/>
                </a:solidFill>
                <a:latin typeface="Calibri" panose="020F0502020204030204" pitchFamily="34" charset="0"/>
              </a:rPr>
              <a:t>(B)</a:t>
            </a:r>
          </a:p>
        </p:txBody>
      </p:sp>
      <p:sp>
        <p:nvSpPr>
          <p:cNvPr id="9" name="TextBox 8"/>
          <p:cNvSpPr txBox="1"/>
          <p:nvPr/>
        </p:nvSpPr>
        <p:spPr>
          <a:xfrm>
            <a:off x="6805383" y="2373704"/>
            <a:ext cx="1490601" cy="523220"/>
          </a:xfrm>
          <a:prstGeom prst="rect">
            <a:avLst/>
          </a:prstGeom>
          <a:solidFill>
            <a:srgbClr val="F69382"/>
          </a:solidFill>
          <a:ln w="28575">
            <a:solidFill>
              <a:srgbClr val="FF0000"/>
            </a:solidFill>
          </a:ln>
        </p:spPr>
        <p:txBody>
          <a:bodyPr wrap="none" rtlCol="0">
            <a:spAutoFit/>
          </a:bodyPr>
          <a:lstStyle/>
          <a:p>
            <a:pPr algn="ctr"/>
            <a:r>
              <a:rPr lang="en-US" sz="1400" dirty="0" smtClean="0">
                <a:solidFill>
                  <a:prstClr val="black"/>
                </a:solidFill>
                <a:latin typeface="Calibri" panose="020F0502020204030204" pitchFamily="34" charset="0"/>
              </a:rPr>
              <a:t>Director of A or B</a:t>
            </a:r>
          </a:p>
          <a:p>
            <a:pPr algn="ctr"/>
            <a:r>
              <a:rPr lang="en-US" sz="1400" dirty="0" smtClean="0">
                <a:solidFill>
                  <a:prstClr val="black"/>
                </a:solidFill>
                <a:latin typeface="Calibri" panose="020F0502020204030204" pitchFamily="34" charset="0"/>
              </a:rPr>
              <a:t>(“</a:t>
            </a:r>
            <a:r>
              <a:rPr lang="en-US" sz="1400" b="1" dirty="0" smtClean="0">
                <a:solidFill>
                  <a:prstClr val="black"/>
                </a:solidFill>
                <a:latin typeface="Calibri" panose="020F0502020204030204" pitchFamily="34" charset="0"/>
              </a:rPr>
              <a:t>Director</a:t>
            </a:r>
            <a:r>
              <a:rPr lang="en-US" sz="1400" dirty="0" smtClean="0">
                <a:solidFill>
                  <a:prstClr val="black"/>
                </a:solidFill>
                <a:latin typeface="Calibri" panose="020F0502020204030204" pitchFamily="34" charset="0"/>
              </a:rPr>
              <a:t>”)</a:t>
            </a:r>
            <a:endParaRPr lang="en-IN" sz="1400" dirty="0">
              <a:solidFill>
                <a:prstClr val="black"/>
              </a:solidFill>
              <a:latin typeface="Calibri" panose="020F0502020204030204" pitchFamily="34" charset="0"/>
            </a:endParaRPr>
          </a:p>
        </p:txBody>
      </p:sp>
      <p:sp>
        <p:nvSpPr>
          <p:cNvPr id="10" name="TextBox 9"/>
          <p:cNvSpPr txBox="1"/>
          <p:nvPr/>
        </p:nvSpPr>
        <p:spPr>
          <a:xfrm>
            <a:off x="7159352" y="3381816"/>
            <a:ext cx="1585692" cy="523220"/>
          </a:xfrm>
          <a:prstGeom prst="rect">
            <a:avLst/>
          </a:prstGeom>
          <a:solidFill>
            <a:srgbClr val="F69382"/>
          </a:solidFill>
          <a:ln w="28575">
            <a:solidFill>
              <a:srgbClr val="FF0000"/>
            </a:solidFill>
          </a:ln>
        </p:spPr>
        <p:txBody>
          <a:bodyPr wrap="none" rtlCol="0">
            <a:spAutoFit/>
          </a:bodyPr>
          <a:lstStyle/>
          <a:p>
            <a:pPr algn="ctr"/>
            <a:r>
              <a:rPr lang="en-US" sz="1400" dirty="0" smtClean="0">
                <a:solidFill>
                  <a:prstClr val="black"/>
                </a:solidFill>
                <a:latin typeface="Calibri" panose="020F0502020204030204" pitchFamily="34" charset="0"/>
              </a:rPr>
              <a:t>Partner or Relative </a:t>
            </a:r>
          </a:p>
          <a:p>
            <a:pPr algn="ctr"/>
            <a:r>
              <a:rPr lang="en-US" sz="1400" dirty="0" smtClean="0">
                <a:solidFill>
                  <a:prstClr val="black"/>
                </a:solidFill>
                <a:latin typeface="Calibri" panose="020F0502020204030204" pitchFamily="34" charset="0"/>
              </a:rPr>
              <a:t>of such Director</a:t>
            </a:r>
            <a:endParaRPr lang="en-IN" sz="1400" dirty="0">
              <a:solidFill>
                <a:prstClr val="black"/>
              </a:solidFill>
              <a:latin typeface="Calibri" panose="020F0502020204030204" pitchFamily="34" charset="0"/>
            </a:endParaRPr>
          </a:p>
        </p:txBody>
      </p:sp>
      <p:sp>
        <p:nvSpPr>
          <p:cNvPr id="11" name="TextBox 10"/>
          <p:cNvSpPr txBox="1"/>
          <p:nvPr/>
        </p:nvSpPr>
        <p:spPr>
          <a:xfrm>
            <a:off x="6948719" y="4360311"/>
            <a:ext cx="2015769" cy="954107"/>
          </a:xfrm>
          <a:prstGeom prst="rect">
            <a:avLst/>
          </a:prstGeom>
          <a:solidFill>
            <a:srgbClr val="F69382"/>
          </a:solidFill>
          <a:ln w="28575">
            <a:solidFill>
              <a:srgbClr val="FF0000"/>
            </a:solidFill>
          </a:ln>
        </p:spPr>
        <p:txBody>
          <a:bodyPr wrap="square" rtlCol="0">
            <a:spAutoFit/>
          </a:bodyPr>
          <a:lstStyle/>
          <a:p>
            <a:pPr algn="ctr"/>
            <a:r>
              <a:rPr lang="en-US" sz="1400" dirty="0" smtClean="0">
                <a:solidFill>
                  <a:prstClr val="black"/>
                </a:solidFill>
                <a:latin typeface="Calibri" panose="020F0502020204030204" pitchFamily="34" charset="0"/>
              </a:rPr>
              <a:t>Partnership Firm where the Director or his/her relative </a:t>
            </a:r>
          </a:p>
          <a:p>
            <a:pPr algn="ctr"/>
            <a:r>
              <a:rPr lang="en-US" sz="1400" dirty="0" smtClean="0">
                <a:solidFill>
                  <a:prstClr val="black"/>
                </a:solidFill>
                <a:latin typeface="Calibri" panose="020F0502020204030204" pitchFamily="34" charset="0"/>
              </a:rPr>
              <a:t>is a partner</a:t>
            </a:r>
            <a:endParaRPr lang="en-IN" sz="1400" dirty="0">
              <a:solidFill>
                <a:prstClr val="black"/>
              </a:solidFill>
              <a:latin typeface="Calibri" panose="020F0502020204030204" pitchFamily="34" charset="0"/>
            </a:endParaRPr>
          </a:p>
        </p:txBody>
      </p:sp>
      <p:sp>
        <p:nvSpPr>
          <p:cNvPr id="12" name="TextBox 11"/>
          <p:cNvSpPr txBox="1"/>
          <p:nvPr/>
        </p:nvSpPr>
        <p:spPr>
          <a:xfrm>
            <a:off x="5941287" y="5570656"/>
            <a:ext cx="2015769" cy="738664"/>
          </a:xfrm>
          <a:prstGeom prst="rect">
            <a:avLst/>
          </a:prstGeom>
          <a:solidFill>
            <a:srgbClr val="F69382"/>
          </a:solidFill>
          <a:ln w="28575">
            <a:solidFill>
              <a:srgbClr val="FF0000"/>
            </a:solidFill>
          </a:ln>
        </p:spPr>
        <p:txBody>
          <a:bodyPr wrap="square" rtlCol="0">
            <a:spAutoFit/>
          </a:bodyPr>
          <a:lstStyle/>
          <a:p>
            <a:pPr algn="ctr"/>
            <a:r>
              <a:rPr lang="en-US" sz="1400" dirty="0" smtClean="0">
                <a:solidFill>
                  <a:prstClr val="black"/>
                </a:solidFill>
                <a:latin typeface="Calibri" panose="020F0502020204030204" pitchFamily="34" charset="0"/>
              </a:rPr>
              <a:t>Private Company where the Director is a director or member</a:t>
            </a:r>
            <a:endParaRPr lang="en-IN" sz="1400" dirty="0">
              <a:solidFill>
                <a:prstClr val="black"/>
              </a:solidFill>
              <a:latin typeface="Calibri" panose="020F0502020204030204" pitchFamily="34" charset="0"/>
            </a:endParaRPr>
          </a:p>
        </p:txBody>
      </p:sp>
      <p:sp>
        <p:nvSpPr>
          <p:cNvPr id="13" name="TextBox 12"/>
          <p:cNvSpPr txBox="1"/>
          <p:nvPr/>
        </p:nvSpPr>
        <p:spPr>
          <a:xfrm>
            <a:off x="3637486" y="5570656"/>
            <a:ext cx="2015769" cy="738664"/>
          </a:xfrm>
          <a:prstGeom prst="rect">
            <a:avLst/>
          </a:prstGeom>
          <a:solidFill>
            <a:schemeClr val="accent3">
              <a:lumMod val="40000"/>
              <a:lumOff val="60000"/>
            </a:schemeClr>
          </a:solidFill>
          <a:ln w="28575">
            <a:solidFill>
              <a:srgbClr val="00B050"/>
            </a:solidFill>
          </a:ln>
        </p:spPr>
        <p:txBody>
          <a:bodyPr wrap="square" rtlCol="0">
            <a:spAutoFit/>
          </a:bodyPr>
          <a:lstStyle/>
          <a:p>
            <a:pPr algn="ctr"/>
            <a:r>
              <a:rPr lang="en-US" sz="1400" dirty="0" smtClean="0">
                <a:solidFill>
                  <a:prstClr val="black"/>
                </a:solidFill>
                <a:latin typeface="Calibri" panose="020F0502020204030204" pitchFamily="34" charset="0"/>
              </a:rPr>
              <a:t>Public Company where the Director is a director or member</a:t>
            </a:r>
            <a:endParaRPr lang="en-IN" sz="1400" dirty="0">
              <a:solidFill>
                <a:prstClr val="black"/>
              </a:solidFill>
              <a:latin typeface="Calibri" panose="020F0502020204030204" pitchFamily="34" charset="0"/>
            </a:endParaRPr>
          </a:p>
        </p:txBody>
      </p:sp>
      <p:sp>
        <p:nvSpPr>
          <p:cNvPr id="14" name="TextBox 13"/>
          <p:cNvSpPr txBox="1"/>
          <p:nvPr/>
        </p:nvSpPr>
        <p:spPr>
          <a:xfrm>
            <a:off x="1476791" y="4029888"/>
            <a:ext cx="2015769" cy="1384995"/>
          </a:xfrm>
          <a:prstGeom prst="rect">
            <a:avLst/>
          </a:prstGeom>
          <a:solidFill>
            <a:srgbClr val="F69382"/>
          </a:solidFill>
          <a:ln w="28575">
            <a:solidFill>
              <a:srgbClr val="FF0000"/>
            </a:solidFill>
          </a:ln>
        </p:spPr>
        <p:txBody>
          <a:bodyPr wrap="square" rtlCol="0">
            <a:spAutoFit/>
          </a:bodyPr>
          <a:lstStyle/>
          <a:p>
            <a:pPr algn="ctr"/>
            <a:r>
              <a:rPr lang="en-US" sz="1400" dirty="0" smtClean="0">
                <a:solidFill>
                  <a:prstClr val="black"/>
                </a:solidFill>
                <a:latin typeface="Calibri" panose="020F0502020204030204" pitchFamily="34" charset="0"/>
              </a:rPr>
              <a:t>Body corporate where 25% or more voting power is exercised or controlled by the Director or 2 or more such Directors</a:t>
            </a:r>
            <a:endParaRPr lang="en-IN" sz="1400" dirty="0">
              <a:solidFill>
                <a:prstClr val="black"/>
              </a:solidFill>
              <a:latin typeface="Calibri" panose="020F0502020204030204" pitchFamily="34" charset="0"/>
            </a:endParaRPr>
          </a:p>
        </p:txBody>
      </p:sp>
      <p:sp>
        <p:nvSpPr>
          <p:cNvPr id="15" name="TextBox 14"/>
          <p:cNvSpPr txBox="1"/>
          <p:nvPr/>
        </p:nvSpPr>
        <p:spPr>
          <a:xfrm>
            <a:off x="1620807" y="2373704"/>
            <a:ext cx="2015769" cy="1384995"/>
          </a:xfrm>
          <a:prstGeom prst="rect">
            <a:avLst/>
          </a:prstGeom>
          <a:solidFill>
            <a:srgbClr val="F69382"/>
          </a:solidFill>
          <a:ln w="28575">
            <a:solidFill>
              <a:srgbClr val="FF0000"/>
            </a:solidFill>
          </a:ln>
        </p:spPr>
        <p:txBody>
          <a:bodyPr wrap="square" rtlCol="0">
            <a:spAutoFit/>
          </a:bodyPr>
          <a:lstStyle/>
          <a:p>
            <a:pPr algn="ctr"/>
            <a:r>
              <a:rPr lang="en-US" sz="1400" dirty="0" smtClean="0">
                <a:solidFill>
                  <a:prstClr val="black"/>
                </a:solidFill>
                <a:latin typeface="Calibri" panose="020F0502020204030204" pitchFamily="34" charset="0"/>
              </a:rPr>
              <a:t>Body corporate whose BOD, MD or Manager is accustomed to act on the instructions of the Board or any directors of the lending company</a:t>
            </a:r>
            <a:endParaRPr lang="en-IN" sz="1400" dirty="0">
              <a:solidFill>
                <a:prstClr val="black"/>
              </a:solidFill>
              <a:latin typeface="Calibri" panose="020F0502020204030204" pitchFamily="34" charset="0"/>
            </a:endParaRPr>
          </a:p>
        </p:txBody>
      </p:sp>
      <p:cxnSp>
        <p:nvCxnSpPr>
          <p:cNvPr id="16" name="Straight Arrow Connector 15"/>
          <p:cNvCxnSpPr/>
          <p:nvPr/>
        </p:nvCxnSpPr>
        <p:spPr>
          <a:xfrm flipV="1">
            <a:off x="6271930" y="2907378"/>
            <a:ext cx="676789" cy="1050502"/>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a:endCxn id="10" idx="1"/>
          </p:cNvCxnSpPr>
          <p:nvPr/>
        </p:nvCxnSpPr>
        <p:spPr>
          <a:xfrm flipV="1">
            <a:off x="6325598" y="3643426"/>
            <a:ext cx="833754" cy="683786"/>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271930" y="4726802"/>
            <a:ext cx="676789" cy="211171"/>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940832" y="4734144"/>
            <a:ext cx="669492" cy="836512"/>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3492560" y="4547737"/>
            <a:ext cx="936104" cy="14807"/>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3637486" y="3309808"/>
            <a:ext cx="791178" cy="720081"/>
          </a:xfrm>
          <a:prstGeom prst="straightConnector1">
            <a:avLst/>
          </a:prstGeom>
          <a:ln w="158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13" idx="0"/>
          </p:cNvCxnSpPr>
          <p:nvPr/>
        </p:nvCxnSpPr>
        <p:spPr>
          <a:xfrm flipH="1">
            <a:off x="4645371" y="4706561"/>
            <a:ext cx="359812" cy="864095"/>
          </a:xfrm>
          <a:prstGeom prst="straightConnector1">
            <a:avLst/>
          </a:prstGeom>
          <a:ln w="15875">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Multiply 22"/>
          <p:cNvSpPr/>
          <p:nvPr/>
        </p:nvSpPr>
        <p:spPr>
          <a:xfrm>
            <a:off x="6444888" y="3209200"/>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sp>
        <p:nvSpPr>
          <p:cNvPr id="24" name="Multiply 23"/>
          <p:cNvSpPr/>
          <p:nvPr/>
        </p:nvSpPr>
        <p:spPr>
          <a:xfrm>
            <a:off x="6597288" y="3785264"/>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sp>
        <p:nvSpPr>
          <p:cNvPr id="25" name="Multiply 24"/>
          <p:cNvSpPr/>
          <p:nvPr/>
        </p:nvSpPr>
        <p:spPr>
          <a:xfrm>
            <a:off x="6516896" y="4649360"/>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sp>
        <p:nvSpPr>
          <p:cNvPr id="26" name="Multiply 25"/>
          <p:cNvSpPr/>
          <p:nvPr/>
        </p:nvSpPr>
        <p:spPr>
          <a:xfrm>
            <a:off x="6012840" y="4893984"/>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sp>
        <p:nvSpPr>
          <p:cNvPr id="27" name="Multiply 26"/>
          <p:cNvSpPr/>
          <p:nvPr/>
        </p:nvSpPr>
        <p:spPr>
          <a:xfrm>
            <a:off x="3873793" y="3525832"/>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sp>
        <p:nvSpPr>
          <p:cNvPr id="28" name="Multiply 27"/>
          <p:cNvSpPr/>
          <p:nvPr/>
        </p:nvSpPr>
        <p:spPr>
          <a:xfrm>
            <a:off x="3780592" y="4317920"/>
            <a:ext cx="338847" cy="388640"/>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IN" sz="1400">
              <a:solidFill>
                <a:prstClr val="white"/>
              </a:solidFill>
            </a:endParaRPr>
          </a:p>
        </p:txBody>
      </p:sp>
      <p:cxnSp>
        <p:nvCxnSpPr>
          <p:cNvPr id="29" name="Straight Arrow Connector 28"/>
          <p:cNvCxnSpPr>
            <a:endCxn id="7" idx="0"/>
          </p:cNvCxnSpPr>
          <p:nvPr/>
        </p:nvCxnSpPr>
        <p:spPr>
          <a:xfrm>
            <a:off x="5437231" y="3309808"/>
            <a:ext cx="4183" cy="648072"/>
          </a:xfrm>
          <a:prstGeom prst="straightConnector1">
            <a:avLst/>
          </a:prstGeom>
          <a:ln w="15875">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0" name="L-Shape 29"/>
          <p:cNvSpPr/>
          <p:nvPr/>
        </p:nvSpPr>
        <p:spPr>
          <a:xfrm rot="19292549">
            <a:off x="4631006" y="4949261"/>
            <a:ext cx="368523" cy="146722"/>
          </a:xfrm>
          <a:prstGeom prst="corner">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400">
              <a:solidFill>
                <a:prstClr val="white"/>
              </a:solidFill>
            </a:endParaRPr>
          </a:p>
        </p:txBody>
      </p:sp>
      <p:sp>
        <p:nvSpPr>
          <p:cNvPr id="32" name="Slide Number Placeholder 31"/>
          <p:cNvSpPr>
            <a:spLocks noGrp="1"/>
          </p:cNvSpPr>
          <p:nvPr>
            <p:ph type="sldNum" sz="quarter" idx="8"/>
          </p:nvPr>
        </p:nvSpPr>
        <p:spPr/>
        <p:txBody>
          <a:bodyPr/>
          <a:lstStyle/>
          <a:p>
            <a:fld id="{A3F09971-5F8A-41A6-A7DB-0BD060BE550D}" type="slidenum">
              <a:rPr lang="en-IN" b="0" smtClean="0">
                <a:latin typeface="Calibri" panose="020F0502020204030204" pitchFamily="34" charset="0"/>
              </a:rPr>
              <a:pPr/>
              <a:t>14</a:t>
            </a:fld>
            <a:endParaRPr lang="en-IN" b="0" dirty="0">
              <a:latin typeface="Calibri" panose="020F0502020204030204" pitchFamily="34" charset="0"/>
            </a:endParaRPr>
          </a:p>
        </p:txBody>
      </p:sp>
      <p:sp>
        <p:nvSpPr>
          <p:cNvPr id="4" name="Date Placeholder 3"/>
          <p:cNvSpPr>
            <a:spLocks noGrp="1"/>
          </p:cNvSpPr>
          <p:nvPr>
            <p:ph type="dt" sz="half" idx="7"/>
          </p:nvPr>
        </p:nvSpPr>
        <p:spPr/>
        <p:txBody>
          <a:bodyPr/>
          <a:lstStyle/>
          <a:p>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3263" y="117252"/>
            <a:ext cx="1401763" cy="1079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6664154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944" y="116632"/>
            <a:ext cx="7797552" cy="1143000"/>
          </a:xfrm>
        </p:spPr>
        <p:txBody>
          <a:bodyPr/>
          <a:lstStyle/>
          <a:p>
            <a:r>
              <a:rPr lang="en-US" sz="2400" b="1" dirty="0" smtClean="0">
                <a:latin typeface="Calibri" panose="020F0502020204030204" pitchFamily="34" charset="0"/>
              </a:rPr>
              <a:t>Other Corporate Governance Issues</a:t>
            </a:r>
            <a:endParaRPr lang="en-US" sz="2400" b="1" dirty="0">
              <a:latin typeface="Calibri" panose="020F0502020204030204" pitchFamily="34" charset="0"/>
            </a:endParaRPr>
          </a:p>
        </p:txBody>
      </p:sp>
      <p:sp>
        <p:nvSpPr>
          <p:cNvPr id="3" name="Content Placeholder 2"/>
          <p:cNvSpPr>
            <a:spLocks noGrp="1"/>
          </p:cNvSpPr>
          <p:nvPr>
            <p:ph idx="1"/>
          </p:nvPr>
        </p:nvSpPr>
        <p:spPr>
          <a:xfrm>
            <a:off x="1619672" y="836712"/>
            <a:ext cx="7067128" cy="5616624"/>
          </a:xfrm>
        </p:spPr>
        <p:txBody>
          <a:bodyPr/>
          <a:lstStyle/>
          <a:p>
            <a:pPr marL="0" indent="0" algn="just">
              <a:buNone/>
            </a:pPr>
            <a:endParaRPr lang="en-IN" sz="2400" dirty="0" smtClean="0">
              <a:solidFill>
                <a:schemeClr val="tx1">
                  <a:lumMod val="95000"/>
                  <a:lumOff val="5000"/>
                </a:schemeClr>
              </a:solidFill>
              <a:latin typeface="Calibri" panose="020F0502020204030204" pitchFamily="34" charset="0"/>
            </a:endParaRP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Specific Duties of Directors towards shareholders provided in Section 166 </a:t>
            </a: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Independent Directors specifically required to safeguard the interest of all stakeholders particularly the minority shareholders</a:t>
            </a:r>
            <a:endParaRPr lang="en-US" altLang="en-US" sz="24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Vigil Mechanism </a:t>
            </a:r>
            <a:endParaRPr lang="en-US" altLang="en-US" sz="24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Role of auditors in reporting fraud to the government </a:t>
            </a:r>
            <a:endParaRPr lang="en-US" altLang="en-US" sz="2400" dirty="0">
              <a:latin typeface="Calibri" panose="020F0502020204030204" pitchFamily="34" charset="0"/>
              <a:cs typeface="Times New Roman" panose="02020603050405020304" pitchFamily="18" charset="0"/>
            </a:endParaRP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Entrenchment provisions in the articles of association </a:t>
            </a: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Provisions of e-voting for shareholders</a:t>
            </a:r>
          </a:p>
          <a:p>
            <a:pPr algn="just" hangingPunct="1">
              <a:buFont typeface="Arial" panose="020B0604020202020204" pitchFamily="34" charset="0"/>
              <a:buChar char="•"/>
              <a:defRPr/>
            </a:pPr>
            <a:r>
              <a:rPr lang="en-US" altLang="en-US" sz="2400" dirty="0" smtClean="0">
                <a:latin typeface="Calibri" panose="020F0502020204030204" pitchFamily="34" charset="0"/>
                <a:cs typeface="Times New Roman" panose="02020603050405020304" pitchFamily="18" charset="0"/>
              </a:rPr>
              <a:t>Enhanced disclosures in board of directors’ report and the financial statements</a:t>
            </a:r>
            <a:endParaRPr lang="en-US" altLang="en-US" sz="2400" dirty="0">
              <a:latin typeface="Calibri" panose="020F0502020204030204" pitchFamily="34" charset="0"/>
              <a:cs typeface="Times New Roman" panose="02020603050405020304" pitchFamily="18" charset="0"/>
            </a:endParaRPr>
          </a:p>
          <a:p>
            <a:pPr marL="466725" lvl="0" indent="-466725" algn="just"/>
            <a:endParaRPr lang="en-IN" sz="2400" dirty="0" smtClean="0">
              <a:solidFill>
                <a:schemeClr val="tx1">
                  <a:lumMod val="95000"/>
                  <a:lumOff val="5000"/>
                </a:schemeClr>
              </a:solidFill>
              <a:latin typeface="Calibri" panose="020F0502020204030204" pitchFamily="34" charset="0"/>
            </a:endParaRPr>
          </a:p>
          <a:p>
            <a:pPr algn="just"/>
            <a:endParaRPr lang="en-US" sz="2400" dirty="0" smtClean="0">
              <a:solidFill>
                <a:schemeClr val="tx1">
                  <a:lumMod val="95000"/>
                  <a:lumOff val="5000"/>
                </a:schemeClr>
              </a:solidFill>
              <a:latin typeface="Calibri" panose="020F0502020204030204" pitchFamily="34" charset="0"/>
            </a:endParaRPr>
          </a:p>
        </p:txBody>
      </p:sp>
      <p:pic>
        <p:nvPicPr>
          <p:cNvPr id="6" name="Picture 5"/>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fld id="{B5A5649F-A9A6-4A92-AE67-D2B906000EB9}" type="slidenum">
              <a:rPr smtClean="0"/>
              <a:pPr/>
              <a:t>15</a:t>
            </a:fld>
            <a:endParaRPr dirty="0"/>
          </a:p>
        </p:txBody>
      </p:sp>
    </p:spTree>
    <p:extLst>
      <p:ext uri="{BB962C8B-B14F-4D97-AF65-F5344CB8AC3E}">
        <p14:creationId xmlns:p14="http://schemas.microsoft.com/office/powerpoint/2010/main" xmlns="" val="377091422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p:nvPr/>
        </p:nvSpPr>
        <p:spPr>
          <a:xfrm>
            <a:off x="0" y="0"/>
            <a:ext cx="1143000" cy="6858000"/>
          </a:xfrm>
          <a:prstGeom prst="rect">
            <a:avLst/>
          </a:prstGeom>
          <a:solidFill>
            <a:srgbClr val="CC0000"/>
          </a:solidFill>
          <a:ln w="9528">
            <a:solidFill>
              <a:srgbClr val="CC0000"/>
            </a:solidFill>
            <a:prstDash val="solid"/>
            <a:miter/>
          </a:ln>
        </p:spPr>
        <p:txBody>
          <a:bodyPr wrap="none" anchor="ctr"/>
          <a:lstStyle/>
          <a:p>
            <a:pPr>
              <a:defRPr sz="1800" b="0" i="0" u="none" strike="noStrike" kern="0" cap="none" spc="0" baseline="0">
                <a:solidFill>
                  <a:srgbClr val="000000"/>
                </a:solidFill>
                <a:uFillTx/>
              </a:defRPr>
            </a:pPr>
            <a:endParaRPr lang="en-US" kern="0" dirty="0">
              <a:solidFill>
                <a:srgbClr val="000000"/>
              </a:solidFill>
            </a:endParaRPr>
          </a:p>
        </p:txBody>
      </p:sp>
      <p:sp>
        <p:nvSpPr>
          <p:cNvPr id="3" name="Rectangle 7"/>
          <p:cNvSpPr/>
          <p:nvPr/>
        </p:nvSpPr>
        <p:spPr>
          <a:xfrm>
            <a:off x="1143000" y="0"/>
            <a:ext cx="8001000" cy="838200"/>
          </a:xfrm>
          <a:prstGeom prst="rect">
            <a:avLst/>
          </a:prstGeom>
          <a:solidFill>
            <a:srgbClr val="C5CCC0"/>
          </a:solidFill>
          <a:ln w="9528">
            <a:solidFill>
              <a:srgbClr val="000000"/>
            </a:solidFill>
            <a:prstDash val="solid"/>
            <a:miter/>
          </a:ln>
        </p:spPr>
        <p:txBody>
          <a:bodyPr wrap="none" anchor="ctr" anchorCtr="1"/>
          <a:lstStyle/>
          <a:p>
            <a:pPr algn="ctr">
              <a:defRPr sz="1800" b="0" i="0" u="none" strike="noStrike" kern="0" cap="none" spc="0" baseline="0">
                <a:solidFill>
                  <a:srgbClr val="000000"/>
                </a:solidFill>
                <a:uFillTx/>
              </a:defRPr>
            </a:pPr>
            <a:endParaRPr lang="en-US" sz="3600" kern="0" dirty="0">
              <a:solidFill>
                <a:srgbClr val="000000"/>
              </a:solidFill>
            </a:endParaRPr>
          </a:p>
        </p:txBody>
      </p:sp>
      <p:sp>
        <p:nvSpPr>
          <p:cNvPr id="4" name="Rectangle 10"/>
          <p:cNvSpPr/>
          <p:nvPr/>
        </p:nvSpPr>
        <p:spPr>
          <a:xfrm>
            <a:off x="0" y="838200"/>
            <a:ext cx="9144000" cy="533400"/>
          </a:xfrm>
          <a:prstGeom prst="rect">
            <a:avLst/>
          </a:prstGeom>
          <a:solidFill>
            <a:srgbClr val="000000"/>
          </a:solidFill>
          <a:ln w="9528">
            <a:solidFill>
              <a:srgbClr val="000000"/>
            </a:solidFill>
            <a:prstDash val="solid"/>
            <a:miter/>
          </a:ln>
        </p:spPr>
        <p:txBody>
          <a:bodyPr wrap="none" anchor="ctr"/>
          <a:lstStyle/>
          <a:p>
            <a:pPr>
              <a:defRPr sz="1800" b="0" i="0" u="none" strike="noStrike" kern="0" cap="none" spc="0" baseline="0">
                <a:solidFill>
                  <a:srgbClr val="000000"/>
                </a:solidFill>
                <a:uFillTx/>
              </a:defRPr>
            </a:pPr>
            <a:endParaRPr lang="en-US" kern="0" dirty="0">
              <a:solidFill>
                <a:srgbClr val="000000"/>
              </a:solidFill>
            </a:endParaRPr>
          </a:p>
        </p:txBody>
      </p:sp>
      <p:sp>
        <p:nvSpPr>
          <p:cNvPr id="6" name="Rectangle 7"/>
          <p:cNvSpPr/>
          <p:nvPr/>
        </p:nvSpPr>
        <p:spPr>
          <a:xfrm>
            <a:off x="1835150" y="2430463"/>
            <a:ext cx="6781800" cy="2366962"/>
          </a:xfrm>
          <a:prstGeom prst="rect">
            <a:avLst/>
          </a:prstGeom>
          <a:solidFill>
            <a:srgbClr val="C5CCC0"/>
          </a:solidFill>
          <a:ln w="9528">
            <a:solidFill>
              <a:srgbClr val="000000"/>
            </a:solidFill>
            <a:prstDash val="solid"/>
            <a:miter/>
          </a:ln>
        </p:spPr>
        <p:txBody>
          <a:bodyPr wrap="none" anchor="ctr" anchorCtr="1"/>
          <a:lstStyle/>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r>
              <a:rPr lang="en-US" sz="2800" b="1" kern="0" dirty="0" smtClean="0">
                <a:solidFill>
                  <a:srgbClr val="000000"/>
                </a:solidFill>
                <a:latin typeface="Calibri" panose="020F0502020204030204" pitchFamily="34" charset="0"/>
              </a:rPr>
              <a:t>Thank </a:t>
            </a:r>
            <a:r>
              <a:rPr lang="en-US" sz="2800" b="1" kern="0" dirty="0">
                <a:solidFill>
                  <a:srgbClr val="000000"/>
                </a:solidFill>
                <a:latin typeface="Calibri" panose="020F0502020204030204" pitchFamily="34" charset="0"/>
              </a:rPr>
              <a:t>You</a:t>
            </a:r>
          </a:p>
          <a:p>
            <a:pPr algn="ctr">
              <a:defRPr sz="1800" b="0" i="0" u="none" strike="noStrike" kern="0" cap="none" spc="0" baseline="0">
                <a:solidFill>
                  <a:srgbClr val="000000"/>
                </a:solidFill>
                <a:uFillTx/>
              </a:defRPr>
            </a:pPr>
            <a:endParaRPr lang="en-US" sz="2800" b="1" kern="0" dirty="0">
              <a:solidFill>
                <a:srgbClr val="000000"/>
              </a:solidFill>
            </a:endParaRPr>
          </a:p>
          <a:p>
            <a:pPr algn="ctr">
              <a:defRPr sz="1800" b="0" i="0" u="none" strike="noStrike" kern="0" cap="none" spc="0" baseline="0">
                <a:solidFill>
                  <a:srgbClr val="000000"/>
                </a:solidFill>
                <a:uFillTx/>
              </a:defRPr>
            </a:pPr>
            <a:r>
              <a:rPr lang="en-US" sz="2800" b="1" kern="0" dirty="0">
                <a:solidFill>
                  <a:srgbClr val="000000"/>
                </a:solidFill>
              </a:rPr>
              <a:t>				</a:t>
            </a:r>
            <a:endParaRPr lang="en-US" sz="1600" b="1" kern="0" dirty="0">
              <a:solidFill>
                <a:srgbClr val="000000"/>
              </a:solidFill>
            </a:endParaRPr>
          </a:p>
          <a:p>
            <a:pPr algn="ctr">
              <a:defRPr sz="1800" b="0" i="0" u="none" strike="noStrike" kern="0" cap="none" spc="0" baseline="0">
                <a:solidFill>
                  <a:srgbClr val="000000"/>
                </a:solidFill>
                <a:uFillTx/>
              </a:defRPr>
            </a:pPr>
            <a:endParaRPr lang="en-US" sz="2400" b="1" kern="0" dirty="0">
              <a:solidFill>
                <a:srgbClr val="000000"/>
              </a:solidFill>
            </a:endParaRPr>
          </a:p>
          <a:p>
            <a:pPr algn="ctr">
              <a:defRPr sz="1800" b="0" i="0" u="none" strike="noStrike" kern="0" cap="none" spc="0" baseline="0">
                <a:solidFill>
                  <a:srgbClr val="000000"/>
                </a:solidFill>
                <a:uFillTx/>
              </a:defRPr>
            </a:pPr>
            <a:endParaRPr lang="en-US" sz="2400" b="1" i="1" kern="0" dirty="0">
              <a:solidFill>
                <a:srgbClr val="000000"/>
              </a:solidFill>
            </a:endParaRPr>
          </a:p>
          <a:p>
            <a:pPr algn="ctr">
              <a:defRPr sz="1800" b="0" i="0" u="none" strike="noStrike" kern="0" cap="none" spc="0" baseline="0">
                <a:solidFill>
                  <a:srgbClr val="000000"/>
                </a:solidFill>
                <a:uFillTx/>
              </a:defRPr>
            </a:pPr>
            <a:endParaRPr lang="en-US" sz="2400" b="1" i="1" kern="0" dirty="0">
              <a:solidFill>
                <a:srgbClr val="000000"/>
              </a:solidFill>
            </a:endParaRPr>
          </a:p>
          <a:p>
            <a:pPr algn="ctr">
              <a:defRPr sz="1800" b="0" i="0" u="none" strike="noStrike" kern="0" cap="none" spc="0" baseline="0">
                <a:solidFill>
                  <a:srgbClr val="000000"/>
                </a:solidFill>
                <a:uFillTx/>
              </a:defRPr>
            </a:pPr>
            <a:endParaRPr lang="en-US" sz="2400" b="1" i="1" kern="0" dirty="0">
              <a:solidFill>
                <a:srgbClr val="000000"/>
              </a:solidFill>
              <a:latin typeface="Calibri" panose="020F0502020204030204" pitchFamily="34" charset="0"/>
            </a:endParaRPr>
          </a:p>
          <a:p>
            <a:pPr algn="ctr">
              <a:defRPr sz="1800" b="0" i="0" u="none" strike="noStrike" kern="0" cap="none" spc="0" baseline="0">
                <a:solidFill>
                  <a:srgbClr val="000000"/>
                </a:solidFill>
                <a:uFillTx/>
              </a:defRPr>
            </a:pPr>
            <a:endParaRPr lang="en-US" sz="1400" b="1" kern="0" dirty="0">
              <a:solidFill>
                <a:srgbClr val="000000"/>
              </a:solidFill>
            </a:endParaRPr>
          </a:p>
        </p:txBody>
      </p:sp>
      <p:sp>
        <p:nvSpPr>
          <p:cNvPr id="7" name="Slide Number Placeholder 6"/>
          <p:cNvSpPr txBox="1"/>
          <p:nvPr/>
        </p:nvSpPr>
        <p:spPr>
          <a:xfrm>
            <a:off x="6553200" y="6245225"/>
            <a:ext cx="2133600" cy="476250"/>
          </a:xfrm>
          <a:prstGeom prst="rect">
            <a:avLst/>
          </a:prstGeom>
          <a:noFill/>
          <a:ln>
            <a:noFill/>
          </a:ln>
        </p:spPr>
        <p:txBody>
          <a:bodyPr/>
          <a:lstStyle/>
          <a:p>
            <a:pPr algn="r">
              <a:defRPr sz="1800" b="0" i="0" u="none" strike="noStrike" kern="0" cap="none" spc="0" baseline="0">
                <a:solidFill>
                  <a:srgbClr val="000000"/>
                </a:solidFill>
                <a:uFillTx/>
              </a:defRPr>
            </a:pPr>
            <a:endParaRPr lang="en-IN" sz="1400" b="1" kern="0" dirty="0">
              <a:solidFill>
                <a:srgbClr val="000000"/>
              </a:solidFill>
              <a:latin typeface="Arial"/>
            </a:endParaRPr>
          </a:p>
        </p:txBody>
      </p:sp>
      <p:pic>
        <p:nvPicPr>
          <p:cNvPr id="33799" name="Picture 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11430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1867073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24600" y="990600"/>
            <a:ext cx="2286000" cy="136525"/>
          </a:xfrm>
          <a:prstGeom prst="rect">
            <a:avLst/>
          </a:prstGeom>
          <a:solidFill>
            <a:srgbClr val="990033"/>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en-US" sz="1800" dirty="0" smtClean="0">
              <a:solidFill>
                <a:srgbClr val="000000"/>
              </a:solidFill>
              <a:latin typeface="Times New Roman" pitchFamily="18" charset="0"/>
            </a:endParaRPr>
          </a:p>
        </p:txBody>
      </p:sp>
      <p:sp>
        <p:nvSpPr>
          <p:cNvPr id="3075" name="Rectangle 3"/>
          <p:cNvSpPr>
            <a:spLocks noChangeArrowheads="1"/>
          </p:cNvSpPr>
          <p:nvPr/>
        </p:nvSpPr>
        <p:spPr bwMode="auto">
          <a:xfrm>
            <a:off x="1600200" y="990600"/>
            <a:ext cx="2312988" cy="136525"/>
          </a:xfrm>
          <a:prstGeom prst="rect">
            <a:avLst/>
          </a:prstGeom>
          <a:solidFill>
            <a:srgbClr val="C5CCC0"/>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fontAlgn="base" hangingPunct="1">
              <a:spcBef>
                <a:spcPct val="0"/>
              </a:spcBef>
              <a:spcAft>
                <a:spcPct val="0"/>
              </a:spcAft>
              <a:buFontTx/>
              <a:buNone/>
            </a:pPr>
            <a:endParaRPr lang="en-US" altLang="en-US" sz="3600" dirty="0" smtClean="0">
              <a:solidFill>
                <a:srgbClr val="000000"/>
              </a:solidFill>
              <a:latin typeface="Times New Roman" pitchFamily="18" charset="0"/>
            </a:endParaRPr>
          </a:p>
        </p:txBody>
      </p:sp>
      <p:sp>
        <p:nvSpPr>
          <p:cNvPr id="3076" name="Rectangle 4"/>
          <p:cNvSpPr>
            <a:spLocks noGrp="1" noChangeArrowheads="1"/>
          </p:cNvSpPr>
          <p:nvPr>
            <p:ph type="title"/>
          </p:nvPr>
        </p:nvSpPr>
        <p:spPr>
          <a:xfrm>
            <a:off x="1565275" y="0"/>
            <a:ext cx="7080250" cy="1143000"/>
          </a:xfrm>
        </p:spPr>
        <p:txBody>
          <a:bodyPr/>
          <a:lstStyle/>
          <a:p>
            <a:pPr eaLnBrk="1" hangingPunct="1"/>
            <a:r>
              <a:rPr lang="en-US" altLang="en-US" sz="3200" b="1" dirty="0" smtClean="0">
                <a:solidFill>
                  <a:schemeClr val="tx1"/>
                </a:solidFill>
                <a:latin typeface="Calibri" panose="020F0502020204030204" pitchFamily="34" charset="0"/>
              </a:rPr>
              <a:t>   What the </a:t>
            </a:r>
            <a:r>
              <a:rPr lang="en-US" altLang="en-US" sz="3200" b="1" smtClean="0">
                <a:solidFill>
                  <a:schemeClr val="tx1"/>
                </a:solidFill>
                <a:latin typeface="Calibri" panose="020F0502020204030204" pitchFamily="34" charset="0"/>
              </a:rPr>
              <a:t>new </a:t>
            </a:r>
            <a:r>
              <a:rPr lang="en-US" altLang="en-US" sz="3200" b="1" smtClean="0">
                <a:solidFill>
                  <a:schemeClr val="tx1"/>
                </a:solidFill>
                <a:latin typeface="Calibri" panose="020F0502020204030204" pitchFamily="34" charset="0"/>
              </a:rPr>
              <a:t>law seeks </a:t>
            </a:r>
            <a:r>
              <a:rPr lang="en-US" altLang="en-US" sz="3200" b="1" dirty="0" smtClean="0">
                <a:solidFill>
                  <a:schemeClr val="tx1"/>
                </a:solidFill>
                <a:latin typeface="Calibri" panose="020F0502020204030204" pitchFamily="34" charset="0"/>
              </a:rPr>
              <a:t>to achieve</a:t>
            </a:r>
            <a:endParaRPr lang="en-US" altLang="en-US" sz="3600" b="1" dirty="0" smtClean="0">
              <a:solidFill>
                <a:schemeClr val="tx1"/>
              </a:solidFill>
              <a:latin typeface="Calibri" panose="020F0502020204030204" pitchFamily="34" charset="0"/>
            </a:endParaRPr>
          </a:p>
        </p:txBody>
      </p:sp>
      <p:sp>
        <p:nvSpPr>
          <p:cNvPr id="12293" name="Rectangle 5"/>
          <p:cNvSpPr>
            <a:spLocks noGrp="1" noChangeArrowheads="1"/>
          </p:cNvSpPr>
          <p:nvPr>
            <p:ph idx="1"/>
          </p:nvPr>
        </p:nvSpPr>
        <p:spPr>
          <a:xfrm>
            <a:off x="1600200" y="836712"/>
            <a:ext cx="7315200" cy="4649688"/>
          </a:xfrm>
        </p:spPr>
        <p:txBody>
          <a:bodyPr/>
          <a:lstStyle/>
          <a:p>
            <a:pPr marL="0" indent="0" algn="just" eaLnBrk="1" hangingPunct="1">
              <a:buFontTx/>
              <a:buNone/>
              <a:defRPr/>
            </a:pPr>
            <a:endParaRPr lang="en-IN" sz="2300" dirty="0" smtClean="0">
              <a:latin typeface="Calibri" panose="020F0502020204030204" pitchFamily="34" charset="0"/>
            </a:endParaRPr>
          </a:p>
          <a:p>
            <a:pPr algn="just" eaLnBrk="1" hangingPunct="1">
              <a:buFont typeface="Arial" panose="020B0604020202020204" pitchFamily="34" charset="0"/>
              <a:buChar char="•"/>
              <a:defRPr/>
            </a:pPr>
            <a:r>
              <a:rPr lang="en-IN" sz="2300" dirty="0" smtClean="0">
                <a:latin typeface="Calibri" panose="020F0502020204030204" pitchFamily="34" charset="0"/>
              </a:rPr>
              <a:t>Attempt to align corporate </a:t>
            </a:r>
            <a:r>
              <a:rPr lang="en-IN" sz="2300" dirty="0">
                <a:latin typeface="Calibri" panose="020F0502020204030204" pitchFamily="34" charset="0"/>
              </a:rPr>
              <a:t>functioning and regulation </a:t>
            </a:r>
            <a:r>
              <a:rPr lang="en-IN" sz="2300" dirty="0" smtClean="0">
                <a:latin typeface="Calibri" panose="020F0502020204030204" pitchFamily="34" charset="0"/>
              </a:rPr>
              <a:t>with </a:t>
            </a:r>
            <a:r>
              <a:rPr lang="en-IN" sz="2300" dirty="0">
                <a:latin typeface="Calibri" panose="020F0502020204030204" pitchFamily="34" charset="0"/>
              </a:rPr>
              <a:t>good global </a:t>
            </a:r>
            <a:r>
              <a:rPr lang="en-IN" sz="2300" dirty="0" smtClean="0">
                <a:latin typeface="Calibri" panose="020F0502020204030204" pitchFamily="34" charset="0"/>
              </a:rPr>
              <a:t>practices or make even better</a:t>
            </a:r>
            <a:endParaRPr lang="en-IN" sz="2300" dirty="0">
              <a:latin typeface="Calibri" panose="020F0502020204030204" pitchFamily="34" charset="0"/>
            </a:endParaRPr>
          </a:p>
          <a:p>
            <a:pPr algn="just" eaLnBrk="1" hangingPunct="1">
              <a:buFont typeface="Arial" panose="020B0604020202020204" pitchFamily="34" charset="0"/>
              <a:buChar char="•"/>
              <a:defRPr/>
            </a:pPr>
            <a:r>
              <a:rPr lang="en-IN" sz="2300" dirty="0">
                <a:latin typeface="Calibri" panose="020F0502020204030204" pitchFamily="34" charset="0"/>
              </a:rPr>
              <a:t>Enhanced disclosure </a:t>
            </a:r>
            <a:r>
              <a:rPr lang="en-IN" sz="2300" dirty="0" smtClean="0">
                <a:latin typeface="Calibri" panose="020F0502020204030204" pitchFamily="34" charset="0"/>
              </a:rPr>
              <a:t>&amp; transparency – provision of adequate and timely information</a:t>
            </a:r>
            <a:endParaRPr lang="en-IN" sz="2300" dirty="0">
              <a:latin typeface="Calibri" panose="020F0502020204030204" pitchFamily="34" charset="0"/>
            </a:endParaRPr>
          </a:p>
          <a:p>
            <a:pPr algn="just" eaLnBrk="1" hangingPunct="1">
              <a:buFont typeface="Arial" panose="020B0604020202020204" pitchFamily="34" charset="0"/>
              <a:buChar char="•"/>
              <a:defRPr/>
            </a:pPr>
            <a:r>
              <a:rPr lang="en-IN" sz="2300" dirty="0">
                <a:latin typeface="Calibri" panose="020F0502020204030204" pitchFamily="34" charset="0"/>
              </a:rPr>
              <a:t>Greater check on financial reporting &amp; auditors</a:t>
            </a:r>
          </a:p>
          <a:p>
            <a:pPr algn="just" eaLnBrk="1" hangingPunct="1">
              <a:buFont typeface="Arial" panose="020B0604020202020204" pitchFamily="34" charset="0"/>
              <a:buChar char="•"/>
              <a:defRPr/>
            </a:pPr>
            <a:r>
              <a:rPr lang="en-IN" sz="2300" dirty="0">
                <a:latin typeface="Calibri" panose="020F0502020204030204" pitchFamily="34" charset="0"/>
              </a:rPr>
              <a:t>Enhanced shareholders’ </a:t>
            </a:r>
            <a:r>
              <a:rPr lang="en-IN" sz="2300" dirty="0" smtClean="0">
                <a:latin typeface="Calibri" panose="020F0502020204030204" pitchFamily="34" charset="0"/>
              </a:rPr>
              <a:t>democracy/activism</a:t>
            </a:r>
          </a:p>
          <a:p>
            <a:pPr algn="just" eaLnBrk="1" hangingPunct="1">
              <a:buFont typeface="Arial" panose="020B0604020202020204" pitchFamily="34" charset="0"/>
              <a:buChar char="•"/>
              <a:defRPr/>
            </a:pPr>
            <a:r>
              <a:rPr lang="en-US" sz="2300" dirty="0" smtClean="0">
                <a:latin typeface="Calibri" panose="020F0502020204030204" pitchFamily="34" charset="0"/>
              </a:rPr>
              <a:t>Protection of shareholders’ rights</a:t>
            </a:r>
            <a:endParaRPr lang="en-IN" sz="2300" dirty="0">
              <a:latin typeface="Calibri" panose="020F0502020204030204" pitchFamily="34" charset="0"/>
            </a:endParaRPr>
          </a:p>
          <a:p>
            <a:pPr algn="just" eaLnBrk="1" hangingPunct="1">
              <a:buFont typeface="Arial" panose="020B0604020202020204" pitchFamily="34" charset="0"/>
              <a:buChar char="•"/>
              <a:defRPr/>
            </a:pPr>
            <a:r>
              <a:rPr lang="en-IN" sz="2300" dirty="0" smtClean="0">
                <a:latin typeface="Calibri" panose="020F0502020204030204" pitchFamily="34" charset="0"/>
              </a:rPr>
              <a:t>Equitable treatment of all shareholders</a:t>
            </a:r>
            <a:endParaRPr lang="en-IN" sz="2300" dirty="0">
              <a:latin typeface="Calibri" panose="020F0502020204030204" pitchFamily="34" charset="0"/>
            </a:endParaRPr>
          </a:p>
          <a:p>
            <a:pPr algn="just" eaLnBrk="1" hangingPunct="1">
              <a:buFont typeface="Arial" panose="020B0604020202020204" pitchFamily="34" charset="0"/>
              <a:buChar char="•"/>
              <a:defRPr/>
            </a:pPr>
            <a:r>
              <a:rPr lang="en-IN" sz="2300" dirty="0">
                <a:latin typeface="Calibri" panose="020F0502020204030204" pitchFamily="34" charset="0"/>
              </a:rPr>
              <a:t>Enhanced regulatory </a:t>
            </a:r>
            <a:r>
              <a:rPr lang="en-IN" sz="2300" dirty="0" smtClean="0">
                <a:latin typeface="Calibri" panose="020F0502020204030204" pitchFamily="34" charset="0"/>
              </a:rPr>
              <a:t>oversight</a:t>
            </a:r>
          </a:p>
          <a:p>
            <a:pPr algn="just" eaLnBrk="1" hangingPunct="1">
              <a:buFont typeface="Arial" panose="020B0604020202020204" pitchFamily="34" charset="0"/>
              <a:buChar char="•"/>
              <a:defRPr/>
            </a:pPr>
            <a:r>
              <a:rPr lang="en-US" sz="2300" dirty="0" smtClean="0">
                <a:latin typeface="Calibri" panose="020F0502020204030204" pitchFamily="34" charset="0"/>
              </a:rPr>
              <a:t>Effective redressal of grievance </a:t>
            </a:r>
            <a:endParaRPr lang="en-IN" sz="2300" dirty="0">
              <a:latin typeface="Calibri" panose="020F0502020204030204" pitchFamily="34" charset="0"/>
            </a:endParaRPr>
          </a:p>
          <a:p>
            <a:pPr algn="just" eaLnBrk="1" hangingPunct="1">
              <a:buFont typeface="Arial" panose="020B0604020202020204" pitchFamily="34" charset="0"/>
              <a:buChar char="•"/>
              <a:defRPr/>
            </a:pPr>
            <a:r>
              <a:rPr lang="en-US" sz="2300" dirty="0" smtClean="0">
                <a:latin typeface="Calibri" panose="020F0502020204030204" pitchFamily="34" charset="0"/>
              </a:rPr>
              <a:t>Whistle Blower Mechanism </a:t>
            </a:r>
            <a:endParaRPr lang="en-IN" sz="2300" dirty="0" smtClean="0">
              <a:latin typeface="Calibri" panose="020F0502020204030204" pitchFamily="34" charset="0"/>
            </a:endParaRPr>
          </a:p>
          <a:p>
            <a:pPr algn="just" eaLnBrk="1" hangingPunct="1">
              <a:buFont typeface="Arial" panose="020B0604020202020204" pitchFamily="34" charset="0"/>
              <a:buChar char="•"/>
              <a:defRPr/>
            </a:pPr>
            <a:r>
              <a:rPr lang="en-IN" sz="2300" dirty="0" smtClean="0">
                <a:latin typeface="Calibri" panose="020F0502020204030204" pitchFamily="34" charset="0"/>
              </a:rPr>
              <a:t>Check </a:t>
            </a:r>
            <a:r>
              <a:rPr lang="en-IN" sz="2300" dirty="0">
                <a:latin typeface="Calibri" panose="020F0502020204030204" pitchFamily="34" charset="0"/>
              </a:rPr>
              <a:t>on corporate </a:t>
            </a:r>
            <a:r>
              <a:rPr lang="en-IN" sz="2300" dirty="0" smtClean="0">
                <a:latin typeface="Calibri" panose="020F0502020204030204" pitchFamily="34" charset="0"/>
              </a:rPr>
              <a:t>frauds</a:t>
            </a:r>
          </a:p>
          <a:p>
            <a:pPr algn="just" eaLnBrk="1" hangingPunct="1">
              <a:buFont typeface="Arial" panose="020B0604020202020204" pitchFamily="34" charset="0"/>
              <a:buChar char="•"/>
              <a:defRPr/>
            </a:pPr>
            <a:endParaRPr lang="en-IN" sz="2300" b="1" i="1" dirty="0" smtClean="0">
              <a:solidFill>
                <a:schemeClr val="accent5">
                  <a:lumMod val="50000"/>
                </a:schemeClr>
              </a:solidFill>
              <a:latin typeface="Calibri" panose="020F0502020204030204" pitchFamily="34" charset="0"/>
            </a:endParaRPr>
          </a:p>
        </p:txBody>
      </p:sp>
      <p:sp>
        <p:nvSpPr>
          <p:cNvPr id="3" name="Slide Number Placeholder 2"/>
          <p:cNvSpPr>
            <a:spLocks noGrp="1"/>
          </p:cNvSpPr>
          <p:nvPr>
            <p:ph type="sldNum" sz="quarter" idx="4"/>
          </p:nvPr>
        </p:nvSpPr>
        <p:spPr>
          <a:xfrm>
            <a:off x="7010400" y="6245225"/>
            <a:ext cx="2133600" cy="476250"/>
          </a:xfrm>
        </p:spPr>
        <p:txBody>
          <a:bodyPr/>
          <a:lstStyle/>
          <a:p>
            <a:pPr>
              <a:defRPr/>
            </a:pPr>
            <a:fld id="{84A207DC-8DCF-474C-94BF-9642053F7010}" type="slidenum">
              <a:rPr smtClean="0"/>
              <a:pPr>
                <a:defRPr/>
              </a:pPr>
              <a:t>2</a:t>
            </a:fld>
            <a:endParaRPr dirty="0"/>
          </a:p>
        </p:txBody>
      </p:sp>
      <p:sp>
        <p:nvSpPr>
          <p:cNvPr id="3078" name="Rectangle 6"/>
          <p:cNvSpPr>
            <a:spLocks noChangeArrowheads="1"/>
          </p:cNvSpPr>
          <p:nvPr/>
        </p:nvSpPr>
        <p:spPr bwMode="auto">
          <a:xfrm>
            <a:off x="3886200" y="990600"/>
            <a:ext cx="2438400" cy="136525"/>
          </a:xfrm>
          <a:prstGeom prst="rect">
            <a:avLst/>
          </a:prstGeom>
          <a:solidFill>
            <a:schemeClr val="tx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en-US" sz="1800" dirty="0" smtClean="0">
              <a:solidFill>
                <a:srgbClr val="000000"/>
              </a:solidFill>
              <a:latin typeface="Times New Roman" pitchFamily="18" charset="0"/>
            </a:endParaRPr>
          </a:p>
        </p:txBody>
      </p:sp>
      <p:sp>
        <p:nvSpPr>
          <p:cNvPr id="3079" name="Text Box 8"/>
          <p:cNvSpPr txBox="1">
            <a:spLocks noChangeArrowheads="1"/>
          </p:cNvSpPr>
          <p:nvPr/>
        </p:nvSpPr>
        <p:spPr bwMode="auto">
          <a:xfrm>
            <a:off x="4327525" y="5600700"/>
            <a:ext cx="18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FontTx/>
              <a:buNone/>
            </a:pPr>
            <a:endParaRPr lang="en-US" altLang="en-US" sz="1800" dirty="0" smtClean="0">
              <a:solidFill>
                <a:srgbClr val="000000"/>
              </a:solidFill>
              <a:latin typeface="Times New Roman" pitchFamily="18" charset="0"/>
            </a:endParaRPr>
          </a:p>
        </p:txBody>
      </p:sp>
      <p:pic>
        <p:nvPicPr>
          <p:cNvPr id="3080" name="Picture 2" descr="C:\My Matters\JSA Logo\New JSA Logo - high res.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2008" y="166687"/>
            <a:ext cx="1368425" cy="960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1649738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title"/>
          </p:nvPr>
        </p:nvSpPr>
        <p:spPr>
          <a:xfrm>
            <a:off x="1403648" y="274640"/>
            <a:ext cx="7283152" cy="1143000"/>
          </a:xfrm>
        </p:spPr>
        <p:txBody>
          <a:bodyPr/>
          <a:lstStyle/>
          <a:p>
            <a:pPr lvl="0"/>
            <a:r>
              <a:rPr lang="en-US" sz="3800" b="1" dirty="0" smtClean="0">
                <a:latin typeface="+mj-lt"/>
              </a:rPr>
              <a:t>   </a:t>
            </a:r>
            <a:r>
              <a:rPr lang="en-US" sz="3800" b="1" dirty="0" smtClean="0">
                <a:latin typeface="Calibri" panose="020F0502020204030204" pitchFamily="34" charset="0"/>
              </a:rPr>
              <a:t>  Investor Protection Measures </a:t>
            </a:r>
            <a:r>
              <a:rPr lang="en-US" dirty="0" smtClean="0"/>
              <a:t/>
            </a:r>
            <a:br>
              <a:rPr lang="en-US" dirty="0" smtClean="0"/>
            </a:br>
            <a:endParaRPr lang="en-IN" dirty="0"/>
          </a:p>
        </p:txBody>
      </p:sp>
      <p:sp>
        <p:nvSpPr>
          <p:cNvPr id="3" name="Content Placeholder 2"/>
          <p:cNvSpPr txBox="1">
            <a:spLocks noGrp="1"/>
          </p:cNvSpPr>
          <p:nvPr>
            <p:ph idx="1"/>
          </p:nvPr>
        </p:nvSpPr>
        <p:spPr>
          <a:xfrm>
            <a:off x="1691680" y="980728"/>
            <a:ext cx="7272808" cy="5256584"/>
          </a:xfrm>
        </p:spPr>
        <p:txBody>
          <a:bodyPr/>
          <a:lstStyle/>
          <a:p>
            <a:pPr marL="0" lvl="0" indent="0">
              <a:buNone/>
            </a:pPr>
            <a:endParaRPr lang="en-US" sz="2400" dirty="0" smtClean="0">
              <a:latin typeface="Calibri" panose="020F0502020204030204" pitchFamily="34" charset="0"/>
            </a:endParaRPr>
          </a:p>
          <a:p>
            <a:pPr lvl="0" algn="just"/>
            <a:r>
              <a:rPr lang="en-US" sz="2400" dirty="0">
                <a:latin typeface="Calibri" panose="020F0502020204030204" pitchFamily="34" charset="0"/>
              </a:rPr>
              <a:t>The new Companies Act, 2013 provides </a:t>
            </a:r>
            <a:r>
              <a:rPr lang="en-US" sz="2400" dirty="0" smtClean="0">
                <a:latin typeface="Calibri" panose="020F0502020204030204" pitchFamily="34" charset="0"/>
              </a:rPr>
              <a:t>a range </a:t>
            </a:r>
            <a:r>
              <a:rPr lang="en-US" sz="2400" dirty="0">
                <a:latin typeface="Calibri" panose="020F0502020204030204" pitchFamily="34" charset="0"/>
              </a:rPr>
              <a:t>of new measures for Investor protection </a:t>
            </a:r>
          </a:p>
          <a:p>
            <a:pPr lvl="0" algn="just"/>
            <a:r>
              <a:rPr lang="en-US" sz="2400" dirty="0">
                <a:latin typeface="Calibri" panose="020F0502020204030204" pitchFamily="34" charset="0"/>
              </a:rPr>
              <a:t>The Act is often called the “Satyam Act”</a:t>
            </a:r>
          </a:p>
          <a:p>
            <a:pPr algn="just"/>
            <a:r>
              <a:rPr lang="en-US" sz="2400" dirty="0">
                <a:latin typeface="Calibri" panose="020F0502020204030204" pitchFamily="34" charset="0"/>
              </a:rPr>
              <a:t>All learnings from Satyam being addressed by legal provisions</a:t>
            </a:r>
          </a:p>
          <a:p>
            <a:pPr lvl="0" algn="just"/>
            <a:r>
              <a:rPr lang="en-IN" sz="2400" dirty="0">
                <a:latin typeface="Calibri" panose="020F0502020204030204" pitchFamily="34" charset="0"/>
              </a:rPr>
              <a:t>For instance,</a:t>
            </a:r>
          </a:p>
          <a:p>
            <a:pPr lvl="1" algn="just"/>
            <a:r>
              <a:rPr lang="en-IN" sz="2400" dirty="0">
                <a:latin typeface="Calibri" panose="020F0502020204030204" pitchFamily="34" charset="0"/>
              </a:rPr>
              <a:t>Stringent punishment for fraud</a:t>
            </a:r>
          </a:p>
          <a:p>
            <a:pPr lvl="1" algn="just"/>
            <a:r>
              <a:rPr lang="en-IN" sz="2400" dirty="0">
                <a:latin typeface="Calibri" panose="020F0502020204030204" pitchFamily="34" charset="0"/>
              </a:rPr>
              <a:t>Class Action </a:t>
            </a:r>
          </a:p>
          <a:p>
            <a:pPr lvl="1" algn="just"/>
            <a:r>
              <a:rPr lang="en-IN" sz="2400" dirty="0">
                <a:latin typeface="Calibri" panose="020F0502020204030204" pitchFamily="34" charset="0"/>
              </a:rPr>
              <a:t>Empowerment of the National Company Law Tribunal</a:t>
            </a:r>
          </a:p>
          <a:p>
            <a:pPr lvl="1" algn="just"/>
            <a:r>
              <a:rPr lang="en-IN" sz="2400" dirty="0">
                <a:latin typeface="Calibri" panose="020F0502020204030204" pitchFamily="34" charset="0"/>
              </a:rPr>
              <a:t>Enhanced duties of directors towards investors</a:t>
            </a:r>
          </a:p>
          <a:p>
            <a:pPr lvl="1" algn="just"/>
            <a:r>
              <a:rPr lang="en-IN" sz="2400" dirty="0">
                <a:latin typeface="Calibri" panose="020F0502020204030204" pitchFamily="34" charset="0"/>
              </a:rPr>
              <a:t>Role of auditors</a:t>
            </a:r>
          </a:p>
          <a:p>
            <a:pPr lvl="0"/>
            <a:endParaRPr lang="en-US" sz="2400" dirty="0" smtClean="0">
              <a:latin typeface="Calibri" panose="020F0502020204030204" pitchFamily="34" charset="0"/>
            </a:endParaRPr>
          </a:p>
          <a:p>
            <a:pPr lvl="0"/>
            <a:endParaRPr lang="en-IN" sz="2400" dirty="0">
              <a:latin typeface="Calibri" panose="020F0502020204030204" pitchFamily="34" charset="0"/>
            </a:endParaRPr>
          </a:p>
        </p:txBody>
      </p:sp>
      <p:pic>
        <p:nvPicPr>
          <p:cNvPr id="8" name="Picture 7"/>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9" name="Slide Number Placeholder 8"/>
          <p:cNvSpPr>
            <a:spLocks noGrp="1"/>
          </p:cNvSpPr>
          <p:nvPr>
            <p:ph type="sldNum" sz="quarter" idx="4"/>
          </p:nvPr>
        </p:nvSpPr>
        <p:spPr/>
        <p:txBody>
          <a:bodyPr/>
          <a:lstStyle/>
          <a:p>
            <a:pPr lvl="0"/>
            <a:fld id="{B5A5649F-A9A6-4A92-AE67-D2B906000EB9}" type="slidenum">
              <a:rPr lang="en-US" smtClean="0">
                <a:latin typeface="Calibri" panose="020F0502020204030204" pitchFamily="34" charset="0"/>
              </a:rPr>
              <a:pPr lvl="0"/>
              <a:t>3</a:t>
            </a:fld>
            <a:endParaRPr lang="en-US" dirty="0">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404664"/>
            <a:ext cx="8229600" cy="1143000"/>
          </a:xfrm>
        </p:spPr>
        <p:txBody>
          <a:bodyPr/>
          <a:lstStyle/>
          <a:p>
            <a:r>
              <a:rPr lang="en-US" sz="2800" b="1" dirty="0" smtClean="0">
                <a:latin typeface="Calibri" panose="020F0502020204030204" pitchFamily="34" charset="0"/>
              </a:rPr>
              <a:t>Fraud</a:t>
            </a:r>
            <a:r>
              <a:rPr lang="en-US" dirty="0" smtClean="0"/>
              <a:t/>
            </a:r>
            <a:br>
              <a:rPr lang="en-US" dirty="0" smtClean="0"/>
            </a:br>
            <a:endParaRPr lang="en-US" dirty="0"/>
          </a:p>
        </p:txBody>
      </p:sp>
      <p:sp>
        <p:nvSpPr>
          <p:cNvPr id="3" name="Content Placeholder 2"/>
          <p:cNvSpPr>
            <a:spLocks noGrp="1"/>
          </p:cNvSpPr>
          <p:nvPr>
            <p:ph idx="1"/>
          </p:nvPr>
        </p:nvSpPr>
        <p:spPr>
          <a:xfrm>
            <a:off x="1547664" y="1052736"/>
            <a:ext cx="7344816" cy="5328592"/>
          </a:xfrm>
        </p:spPr>
        <p:txBody>
          <a:bodyPr/>
          <a:lstStyle/>
          <a:p>
            <a:pPr marL="457200" lvl="1" indent="-457200" algn="just" eaLnBrk="1" hangingPunct="1">
              <a:buFont typeface="Arial" panose="020B0604020202020204" pitchFamily="34" charset="0"/>
              <a:buChar char="•"/>
              <a:defRPr/>
            </a:pPr>
            <a:r>
              <a:rPr lang="en-US" sz="2300" dirty="0">
                <a:latin typeface="Calibri" panose="020F0502020204030204" pitchFamily="34" charset="0"/>
              </a:rPr>
              <a:t>Not really a new concept</a:t>
            </a:r>
            <a:r>
              <a:rPr lang="en-US" sz="2300" dirty="0" smtClean="0">
                <a:latin typeface="Calibri" panose="020F0502020204030204" pitchFamily="34" charset="0"/>
              </a:rPr>
              <a:t>!</a:t>
            </a:r>
            <a:endParaRPr lang="en-US" sz="2300" b="1" dirty="0">
              <a:latin typeface="Calibri" panose="020F0502020204030204" pitchFamily="34" charset="0"/>
            </a:endParaRPr>
          </a:p>
          <a:p>
            <a:pPr marL="457200" lvl="1" indent="-457200" algn="just" eaLnBrk="1" hangingPunct="1">
              <a:buFont typeface="Arial" panose="020B0604020202020204" pitchFamily="34" charset="0"/>
              <a:buChar char="•"/>
              <a:defRPr/>
            </a:pPr>
            <a:r>
              <a:rPr lang="en-US" sz="2300" dirty="0" smtClean="0">
                <a:latin typeface="Calibri" panose="020F0502020204030204" pitchFamily="34" charset="0"/>
              </a:rPr>
              <a:t>The Companies </a:t>
            </a:r>
            <a:r>
              <a:rPr lang="en-US" sz="2300" dirty="0">
                <a:latin typeface="Calibri" panose="020F0502020204030204" pitchFamily="34" charset="0"/>
              </a:rPr>
              <a:t>Act</a:t>
            </a:r>
            <a:r>
              <a:rPr lang="en-US" sz="2300" dirty="0" smtClean="0">
                <a:latin typeface="Calibri" panose="020F0502020204030204" pitchFamily="34" charset="0"/>
              </a:rPr>
              <a:t>, 1956 provided </a:t>
            </a:r>
            <a:r>
              <a:rPr lang="en-US" sz="2300" dirty="0">
                <a:latin typeface="Calibri" panose="020F0502020204030204" pitchFamily="34" charset="0"/>
              </a:rPr>
              <a:t>punishment for fraud in various </a:t>
            </a:r>
            <a:r>
              <a:rPr lang="en-US" sz="2300" dirty="0" smtClean="0">
                <a:latin typeface="Calibri" panose="020F0502020204030204" pitchFamily="34" charset="0"/>
              </a:rPr>
              <a:t>sections</a:t>
            </a:r>
          </a:p>
          <a:p>
            <a:pPr marL="457200" lvl="1" indent="-457200" algn="just" eaLnBrk="1" hangingPunct="1">
              <a:buFont typeface="Arial" panose="020B0604020202020204" pitchFamily="34" charset="0"/>
              <a:buChar char="•"/>
              <a:defRPr/>
            </a:pPr>
            <a:r>
              <a:rPr lang="en-US" sz="2300" dirty="0">
                <a:latin typeface="Calibri" panose="020F0502020204030204" pitchFamily="34" charset="0"/>
              </a:rPr>
              <a:t>So </a:t>
            </a:r>
            <a:r>
              <a:rPr lang="en-US" sz="2300" dirty="0" smtClean="0">
                <a:latin typeface="Calibri" panose="020F0502020204030204" pitchFamily="34" charset="0"/>
              </a:rPr>
              <a:t>what has changed now?</a:t>
            </a:r>
            <a:endParaRPr lang="en-US" sz="2300" dirty="0">
              <a:latin typeface="Calibri" panose="020F0502020204030204" pitchFamily="34" charset="0"/>
            </a:endParaRPr>
          </a:p>
          <a:p>
            <a:pPr marL="457200" lvl="1" indent="-457200" algn="just" eaLnBrk="1" hangingPunct="1">
              <a:buFont typeface="Arial" panose="020B0604020202020204" pitchFamily="34" charset="0"/>
              <a:buChar char="•"/>
              <a:defRPr/>
            </a:pPr>
            <a:r>
              <a:rPr lang="en-US" sz="2300" dirty="0">
                <a:latin typeface="Calibri" panose="020F0502020204030204" pitchFamily="34" charset="0"/>
              </a:rPr>
              <a:t>Clear </a:t>
            </a:r>
            <a:r>
              <a:rPr lang="en-US" sz="2300" dirty="0" smtClean="0">
                <a:latin typeface="Calibri" panose="020F0502020204030204" pitchFamily="34" charset="0"/>
              </a:rPr>
              <a:t>definition </a:t>
            </a:r>
            <a:r>
              <a:rPr lang="en-US" sz="2300" dirty="0">
                <a:latin typeface="Calibri" panose="020F0502020204030204" pitchFamily="34" charset="0"/>
              </a:rPr>
              <a:t>of </a:t>
            </a:r>
            <a:r>
              <a:rPr lang="en-US" sz="2300" dirty="0" smtClean="0">
                <a:latin typeface="Calibri" panose="020F0502020204030204" pitchFamily="34" charset="0"/>
              </a:rPr>
              <a:t>“</a:t>
            </a:r>
            <a:r>
              <a:rPr lang="en-US" sz="2300" dirty="0">
                <a:latin typeface="Calibri" panose="020F0502020204030204" pitchFamily="34" charset="0"/>
              </a:rPr>
              <a:t>fraud” provided in Section 447 (inclusive definition</a:t>
            </a:r>
            <a:r>
              <a:rPr lang="en-US" sz="2300" dirty="0" smtClean="0">
                <a:latin typeface="Calibri" panose="020F0502020204030204" pitchFamily="34" charset="0"/>
              </a:rPr>
              <a:t>)</a:t>
            </a:r>
            <a:endParaRPr lang="en-US" sz="2300" dirty="0">
              <a:latin typeface="Calibri" panose="020F0502020204030204" pitchFamily="34" charset="0"/>
            </a:endParaRPr>
          </a:p>
          <a:p>
            <a:pPr marL="1200150" lvl="3" indent="-342900" algn="just" eaLnBrk="1" hangingPunct="1">
              <a:buFont typeface="Arial" panose="020B0604020202020204" pitchFamily="34" charset="0"/>
              <a:buChar char="•"/>
              <a:defRPr/>
            </a:pPr>
            <a:r>
              <a:rPr lang="en-US" sz="2300" dirty="0">
                <a:solidFill>
                  <a:schemeClr val="tx1"/>
                </a:solidFill>
                <a:latin typeface="Calibri" panose="020F0502020204030204" pitchFamily="34" charset="0"/>
              </a:rPr>
              <a:t>any act, omission, concealment of any fact or abuse of positions with an intent to deceive, to gain undue advantage from, or to injure the interests of the company or its shareholders or its </a:t>
            </a:r>
            <a:r>
              <a:rPr lang="en-US" sz="2300" dirty="0" smtClean="0">
                <a:solidFill>
                  <a:schemeClr val="tx1"/>
                </a:solidFill>
                <a:latin typeface="Calibri" panose="020F0502020204030204" pitchFamily="34" charset="0"/>
              </a:rPr>
              <a:t>creditors </a:t>
            </a:r>
            <a:r>
              <a:rPr lang="en-US" sz="2300" dirty="0">
                <a:solidFill>
                  <a:schemeClr val="tx1"/>
                </a:solidFill>
                <a:latin typeface="Calibri" panose="020F0502020204030204" pitchFamily="34" charset="0"/>
              </a:rPr>
              <a:t>or any other person, </a:t>
            </a:r>
            <a:r>
              <a:rPr lang="en-US" sz="2300" u="sng" dirty="0">
                <a:solidFill>
                  <a:schemeClr val="tx1"/>
                </a:solidFill>
                <a:latin typeface="Calibri" panose="020F0502020204030204" pitchFamily="34" charset="0"/>
              </a:rPr>
              <a:t>whether or not there is any “wrongful gain” or “wrongful loss</a:t>
            </a:r>
            <a:r>
              <a:rPr lang="en-US" sz="2300" dirty="0" smtClean="0">
                <a:solidFill>
                  <a:schemeClr val="tx1"/>
                </a:solidFill>
                <a:latin typeface="Calibri" panose="020F0502020204030204" pitchFamily="34" charset="0"/>
              </a:rPr>
              <a:t>”</a:t>
            </a:r>
            <a:endParaRPr lang="en-US" sz="2300" dirty="0">
              <a:latin typeface="Calibri" panose="020F0502020204030204" pitchFamily="34" charset="0"/>
            </a:endParaRPr>
          </a:p>
          <a:p>
            <a:pPr marL="457200" lvl="1" indent="-457200" algn="just" eaLnBrk="1" hangingPunct="1">
              <a:buFont typeface="Arial" panose="020B0604020202020204" pitchFamily="34" charset="0"/>
              <a:buChar char="•"/>
              <a:defRPr/>
            </a:pPr>
            <a:r>
              <a:rPr lang="en-US" sz="2300" dirty="0">
                <a:latin typeface="Calibri" panose="020F0502020204030204" pitchFamily="34" charset="0"/>
              </a:rPr>
              <a:t>Very wide </a:t>
            </a:r>
            <a:r>
              <a:rPr lang="en-US" sz="2300" dirty="0" smtClean="0">
                <a:latin typeface="Calibri" panose="020F0502020204030204" pitchFamily="34" charset="0"/>
              </a:rPr>
              <a:t>coverage - </a:t>
            </a:r>
            <a:r>
              <a:rPr lang="en-US" sz="2300" dirty="0">
                <a:latin typeface="Calibri" panose="020F0502020204030204" pitchFamily="34" charset="0"/>
              </a:rPr>
              <a:t>covers “Person</a:t>
            </a:r>
            <a:r>
              <a:rPr lang="en-US" sz="2300" dirty="0" smtClean="0">
                <a:latin typeface="Calibri" panose="020F0502020204030204" pitchFamily="34" charset="0"/>
              </a:rPr>
              <a:t>” and not only directors and officers of the company</a:t>
            </a:r>
            <a:endParaRPr lang="en-US" sz="2300" dirty="0">
              <a:latin typeface="Calibri" panose="020F0502020204030204" pitchFamily="34" charset="0"/>
            </a:endParaRPr>
          </a:p>
          <a:p>
            <a:pPr marL="457200" lvl="1" indent="-457200" algn="just" eaLnBrk="1" hangingPunct="1">
              <a:buFont typeface="Arial" panose="020B0604020202020204" pitchFamily="34" charset="0"/>
              <a:buChar char="•"/>
              <a:defRPr/>
            </a:pPr>
            <a:endParaRPr lang="en-US" sz="2300" i="1" dirty="0">
              <a:solidFill>
                <a:srgbClr val="00B0F0"/>
              </a:solidFill>
              <a:latin typeface="Calibri" panose="020F0502020204030204" pitchFamily="34" charset="0"/>
            </a:endParaRPr>
          </a:p>
          <a:p>
            <a:pPr algn="just"/>
            <a:endParaRPr lang="en-IN" sz="2300" dirty="0" smtClean="0">
              <a:latin typeface="Calibri" panose="020F0502020204030204" pitchFamily="34" charset="0"/>
            </a:endParaRPr>
          </a:p>
          <a:p>
            <a:pPr algn="just"/>
            <a:endParaRPr lang="en-IN" sz="2300" dirty="0" smtClean="0">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a:xfrm>
            <a:off x="6758884" y="6625162"/>
            <a:ext cx="2133596" cy="476246"/>
          </a:xfrm>
        </p:spPr>
        <p:txBody>
          <a:bodyPr/>
          <a:lstStyle/>
          <a:p>
            <a:pPr lvl="0"/>
            <a:fld id="{B5A5649F-A9A6-4A92-AE67-D2B906000EB9}" type="slidenum">
              <a:rPr lang="en-US" smtClean="0"/>
              <a:pPr lvl="0"/>
              <a:t>4</a:t>
            </a:fld>
            <a:endParaRPr lang="en-US" dirty="0"/>
          </a:p>
        </p:txBody>
      </p:sp>
    </p:spTree>
    <p:extLst>
      <p:ext uri="{BB962C8B-B14F-4D97-AF65-F5344CB8AC3E}">
        <p14:creationId xmlns:p14="http://schemas.microsoft.com/office/powerpoint/2010/main" xmlns="" val="360574584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404664"/>
            <a:ext cx="8229600" cy="1143000"/>
          </a:xfrm>
        </p:spPr>
        <p:txBody>
          <a:bodyPr/>
          <a:lstStyle/>
          <a:p>
            <a:r>
              <a:rPr lang="en-US" sz="2800" b="1" dirty="0" smtClean="0">
                <a:latin typeface="Calibri" panose="020F0502020204030204" pitchFamily="34" charset="0"/>
              </a:rPr>
              <a:t>Fraud</a:t>
            </a:r>
            <a:r>
              <a:rPr lang="en-US" dirty="0" smtClean="0"/>
              <a:t/>
            </a:r>
            <a:br>
              <a:rPr lang="en-US" dirty="0" smtClean="0"/>
            </a:br>
            <a:endParaRPr lang="en-US" dirty="0"/>
          </a:p>
        </p:txBody>
      </p:sp>
      <p:sp>
        <p:nvSpPr>
          <p:cNvPr id="3" name="Content Placeholder 2"/>
          <p:cNvSpPr>
            <a:spLocks noGrp="1"/>
          </p:cNvSpPr>
          <p:nvPr>
            <p:ph idx="1"/>
          </p:nvPr>
        </p:nvSpPr>
        <p:spPr>
          <a:xfrm>
            <a:off x="1547664" y="1196752"/>
            <a:ext cx="7344816" cy="5184576"/>
          </a:xfrm>
        </p:spPr>
        <p:txBody>
          <a:bodyPr/>
          <a:lstStyle/>
          <a:p>
            <a:pPr marL="457200" lvl="1" indent="-457200" algn="just" eaLnBrk="1" hangingPunct="1">
              <a:lnSpc>
                <a:spcPct val="80000"/>
              </a:lnSpc>
              <a:buFont typeface="Arial" panose="020B0604020202020204" pitchFamily="34" charset="0"/>
              <a:buChar char="•"/>
              <a:defRPr/>
            </a:pPr>
            <a:r>
              <a:rPr lang="en-US" sz="2400" dirty="0" smtClean="0">
                <a:latin typeface="Calibri" panose="020F0502020204030204" pitchFamily="34" charset="0"/>
              </a:rPr>
              <a:t>Punishment for fraud is in addition </a:t>
            </a:r>
            <a:r>
              <a:rPr lang="en-US" sz="2400" dirty="0">
                <a:latin typeface="Calibri" panose="020F0502020204030204" pitchFamily="34" charset="0"/>
              </a:rPr>
              <a:t>to other liabilities </a:t>
            </a:r>
            <a:r>
              <a:rPr lang="en-US" sz="2400" dirty="0" smtClean="0">
                <a:latin typeface="Calibri" panose="020F0502020204030204" pitchFamily="34" charset="0"/>
              </a:rPr>
              <a:t>provided under the Act including </a:t>
            </a:r>
            <a:r>
              <a:rPr lang="en-US" sz="2400" dirty="0">
                <a:latin typeface="Calibri" panose="020F0502020204030204" pitchFamily="34" charset="0"/>
              </a:rPr>
              <a:t>repayment of </a:t>
            </a:r>
            <a:r>
              <a:rPr lang="en-US" sz="2400" dirty="0" smtClean="0">
                <a:latin typeface="Calibri" panose="020F0502020204030204" pitchFamily="34" charset="0"/>
              </a:rPr>
              <a:t>debt</a:t>
            </a:r>
            <a:endParaRPr lang="en-US" sz="2400" dirty="0">
              <a:latin typeface="Calibri" panose="020F0502020204030204" pitchFamily="34" charset="0"/>
            </a:endParaRPr>
          </a:p>
          <a:p>
            <a:pPr marL="457200" lvl="1" indent="-457200" algn="just" eaLnBrk="1" hangingPunct="1">
              <a:lnSpc>
                <a:spcPct val="80000"/>
              </a:lnSpc>
              <a:buFont typeface="Arial" panose="020B0604020202020204" pitchFamily="34" charset="0"/>
              <a:buChar char="•"/>
              <a:defRPr/>
            </a:pPr>
            <a:r>
              <a:rPr lang="en-US" sz="2400" dirty="0">
                <a:latin typeface="Calibri" panose="020F0502020204030204" pitchFamily="34" charset="0"/>
              </a:rPr>
              <a:t>Unlike </a:t>
            </a:r>
            <a:r>
              <a:rPr lang="en-US" sz="2400" dirty="0" smtClean="0">
                <a:latin typeface="Calibri" panose="020F0502020204030204" pitchFamily="34" charset="0"/>
              </a:rPr>
              <a:t>under the Companies </a:t>
            </a:r>
            <a:r>
              <a:rPr lang="en-US" sz="2400" dirty="0">
                <a:latin typeface="Calibri" panose="020F0502020204030204" pitchFamily="34" charset="0"/>
              </a:rPr>
              <a:t>Act, 1956 - now </a:t>
            </a:r>
            <a:r>
              <a:rPr lang="en-US" sz="2400" dirty="0" smtClean="0">
                <a:latin typeface="Calibri" panose="020F0502020204030204" pitchFamily="34" charset="0"/>
              </a:rPr>
              <a:t>same punishment provided for </a:t>
            </a:r>
            <a:r>
              <a:rPr lang="en-US" sz="2400" dirty="0">
                <a:latin typeface="Calibri" panose="020F0502020204030204" pitchFamily="34" charset="0"/>
              </a:rPr>
              <a:t>all acts of “fraud</a:t>
            </a:r>
            <a:r>
              <a:rPr lang="en-US" sz="2400" dirty="0" smtClean="0">
                <a:latin typeface="Calibri" panose="020F0502020204030204" pitchFamily="34" charset="0"/>
              </a:rPr>
              <a:t>”</a:t>
            </a:r>
            <a:endParaRPr lang="en-US" sz="2400" b="1" dirty="0">
              <a:latin typeface="Calibri" panose="020F0502020204030204" pitchFamily="34" charset="0"/>
            </a:endParaRPr>
          </a:p>
          <a:p>
            <a:pPr marL="457200" lvl="1" indent="-457200" algn="just" eaLnBrk="1" hangingPunct="1">
              <a:buFont typeface="Arial" panose="020B0604020202020204" pitchFamily="34" charset="0"/>
              <a:buChar char="•"/>
              <a:defRPr/>
            </a:pPr>
            <a:r>
              <a:rPr lang="en-US" sz="2400" dirty="0">
                <a:latin typeface="Calibri" panose="020F0502020204030204" pitchFamily="34" charset="0"/>
              </a:rPr>
              <a:t>The punishment </a:t>
            </a:r>
            <a:r>
              <a:rPr lang="en-US" sz="2400" dirty="0" smtClean="0">
                <a:latin typeface="Calibri" panose="020F0502020204030204" pitchFamily="34" charset="0"/>
              </a:rPr>
              <a:t>is</a:t>
            </a:r>
            <a:endParaRPr lang="en-US" sz="2400" dirty="0">
              <a:latin typeface="Calibri" panose="020F0502020204030204" pitchFamily="34" charset="0"/>
            </a:endParaRPr>
          </a:p>
          <a:p>
            <a:pPr marL="1314450" lvl="3" indent="-457200" algn="just" eaLnBrk="1" hangingPunct="1">
              <a:buFont typeface="Arial" panose="020B0604020202020204" pitchFamily="34" charset="0"/>
              <a:buChar char="•"/>
              <a:defRPr/>
            </a:pPr>
            <a:r>
              <a:rPr lang="en-US" sz="2400" dirty="0">
                <a:solidFill>
                  <a:schemeClr val="tx1"/>
                </a:solidFill>
                <a:latin typeface="Calibri" panose="020F0502020204030204" pitchFamily="34" charset="0"/>
              </a:rPr>
              <a:t>Imprisonment from 6 months to 10 years (fraud involving public interest, the minimum term is 3 years)</a:t>
            </a:r>
          </a:p>
          <a:p>
            <a:pPr marL="0" lvl="1" indent="0" algn="just" eaLnBrk="1" hangingPunct="1">
              <a:buNone/>
              <a:defRPr/>
            </a:pPr>
            <a:r>
              <a:rPr lang="en-US" sz="2400" b="1" dirty="0" smtClean="0">
                <a:latin typeface="Calibri" panose="020F0502020204030204" pitchFamily="34" charset="0"/>
              </a:rPr>
              <a:t>		</a:t>
            </a:r>
            <a:r>
              <a:rPr lang="en-US" sz="2400" b="1" dirty="0">
                <a:latin typeface="Calibri" panose="020F0502020204030204" pitchFamily="34" charset="0"/>
              </a:rPr>
              <a:t>		</a:t>
            </a:r>
            <a:r>
              <a:rPr lang="en-US" sz="2400" b="1" dirty="0" smtClean="0">
                <a:latin typeface="Calibri" panose="020F0502020204030204" pitchFamily="34" charset="0"/>
              </a:rPr>
              <a:t>AND</a:t>
            </a:r>
            <a:endParaRPr lang="en-US" sz="2400" b="1" dirty="0">
              <a:latin typeface="Calibri" panose="020F0502020204030204" pitchFamily="34" charset="0"/>
            </a:endParaRPr>
          </a:p>
          <a:p>
            <a:pPr marL="1314450" lvl="3" indent="-457200" algn="just" eaLnBrk="1" hangingPunct="1">
              <a:buFont typeface="Arial" panose="020B0604020202020204" pitchFamily="34" charset="0"/>
              <a:buChar char="•"/>
              <a:defRPr/>
            </a:pPr>
            <a:r>
              <a:rPr lang="en-US" sz="2400" dirty="0">
                <a:solidFill>
                  <a:schemeClr val="tx1"/>
                </a:solidFill>
                <a:latin typeface="Calibri" panose="020F0502020204030204" pitchFamily="34" charset="0"/>
              </a:rPr>
              <a:t>Fine equivalent to the amount involved in fraud and can extend </a:t>
            </a:r>
            <a:r>
              <a:rPr lang="en-US" sz="2400" dirty="0" smtClean="0">
                <a:solidFill>
                  <a:schemeClr val="tx1"/>
                </a:solidFill>
                <a:latin typeface="Calibri" panose="020F0502020204030204" pitchFamily="34" charset="0"/>
              </a:rPr>
              <a:t>up to </a:t>
            </a:r>
            <a:r>
              <a:rPr lang="en-US" sz="2400" dirty="0">
                <a:solidFill>
                  <a:schemeClr val="tx1"/>
                </a:solidFill>
                <a:latin typeface="Calibri" panose="020F0502020204030204" pitchFamily="34" charset="0"/>
              </a:rPr>
              <a:t>3 </a:t>
            </a:r>
            <a:r>
              <a:rPr lang="en-US" sz="2400" dirty="0" smtClean="0">
                <a:solidFill>
                  <a:schemeClr val="tx1"/>
                </a:solidFill>
                <a:latin typeface="Calibri" panose="020F0502020204030204" pitchFamily="34" charset="0"/>
              </a:rPr>
              <a:t>times</a:t>
            </a:r>
            <a:endParaRPr lang="en-US" sz="2400" b="1" dirty="0">
              <a:latin typeface="Calibri" panose="020F0502020204030204" pitchFamily="34" charset="0"/>
            </a:endParaRPr>
          </a:p>
          <a:p>
            <a:pPr marL="536575" lvl="3" indent="-536575" algn="just" eaLnBrk="1" hangingPunct="1">
              <a:buFont typeface="Arial" panose="020B0604020202020204" pitchFamily="34" charset="0"/>
              <a:buChar char="•"/>
              <a:defRPr/>
            </a:pPr>
            <a:endParaRPr lang="en-US" sz="800" dirty="0" smtClean="0">
              <a:solidFill>
                <a:schemeClr val="tx1"/>
              </a:solidFill>
              <a:latin typeface="Calibri" panose="020F0502020204030204" pitchFamily="34" charset="0"/>
            </a:endParaRPr>
          </a:p>
          <a:p>
            <a:pPr marL="536575" lvl="3" indent="-536575" algn="just" eaLnBrk="1" hangingPunct="1">
              <a:buFont typeface="Arial" panose="020B0604020202020204" pitchFamily="34" charset="0"/>
              <a:buChar char="•"/>
              <a:defRPr/>
            </a:pPr>
            <a:r>
              <a:rPr lang="en-US" sz="2400" dirty="0" smtClean="0">
                <a:solidFill>
                  <a:schemeClr val="tx1"/>
                </a:solidFill>
                <a:latin typeface="Calibri" panose="020F0502020204030204" pitchFamily="34" charset="0"/>
              </a:rPr>
              <a:t>Punishment for false statement or omitting </a:t>
            </a:r>
            <a:r>
              <a:rPr lang="en-US" sz="2400" dirty="0" smtClean="0">
                <a:latin typeface="Calibri" panose="020F0502020204030204" pitchFamily="34" charset="0"/>
              </a:rPr>
              <a:t>material</a:t>
            </a:r>
            <a:r>
              <a:rPr lang="en-US" sz="2400" dirty="0" smtClean="0">
                <a:solidFill>
                  <a:schemeClr val="tx1"/>
                </a:solidFill>
                <a:latin typeface="Calibri" panose="020F0502020204030204" pitchFamily="34" charset="0"/>
              </a:rPr>
              <a:t> fact in Return, </a:t>
            </a:r>
            <a:r>
              <a:rPr lang="en-US" sz="2200" dirty="0" smtClean="0">
                <a:solidFill>
                  <a:schemeClr val="tx1"/>
                </a:solidFill>
                <a:latin typeface="Calibri" panose="020F0502020204030204" pitchFamily="34" charset="0"/>
              </a:rPr>
              <a:t>Report, Certificate, Financial statement, Prospectus, Statement and other documents</a:t>
            </a:r>
          </a:p>
          <a:p>
            <a:pPr marL="457200" lvl="1" indent="-457200" algn="just">
              <a:buFont typeface="Arial" panose="020B0604020202020204" pitchFamily="34" charset="0"/>
              <a:buChar char="•"/>
            </a:pPr>
            <a:endParaRPr lang="en-US" sz="2400" dirty="0">
              <a:solidFill>
                <a:schemeClr val="tx1"/>
              </a:solidFill>
              <a:latin typeface="Calibri" panose="020F0502020204030204" pitchFamily="34" charset="0"/>
            </a:endParaRPr>
          </a:p>
          <a:p>
            <a:pPr marL="457200" lvl="1" indent="-457200" algn="just" eaLnBrk="1" hangingPunct="1">
              <a:buFont typeface="Arial" panose="020B0604020202020204" pitchFamily="34" charset="0"/>
              <a:buChar char="•"/>
              <a:defRPr/>
            </a:pPr>
            <a:endParaRPr lang="en-US" sz="2400" i="1" dirty="0">
              <a:solidFill>
                <a:srgbClr val="00B0F0"/>
              </a:solidFill>
              <a:latin typeface="Calibri" panose="020F0502020204030204" pitchFamily="34" charset="0"/>
            </a:endParaRPr>
          </a:p>
          <a:p>
            <a:pPr algn="just">
              <a:buFont typeface="Arial" panose="020B0604020202020204" pitchFamily="34" charset="0"/>
              <a:buChar char="•"/>
            </a:pPr>
            <a:endParaRPr lang="en-IN" sz="2400" dirty="0" smtClean="0">
              <a:latin typeface="Calibri" panose="020F0502020204030204" pitchFamily="34" charset="0"/>
            </a:endParaRPr>
          </a:p>
          <a:p>
            <a:pPr algn="just">
              <a:buFont typeface="Arial" panose="020B0604020202020204" pitchFamily="34" charset="0"/>
              <a:buChar char="•"/>
            </a:pPr>
            <a:endParaRPr lang="en-IN" sz="2400" dirty="0" smtClean="0">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a:xfrm>
            <a:off x="6758884" y="6625162"/>
            <a:ext cx="2133596" cy="476246"/>
          </a:xfrm>
        </p:spPr>
        <p:txBody>
          <a:bodyPr/>
          <a:lstStyle/>
          <a:p>
            <a:pPr lvl="0"/>
            <a:fld id="{B5A5649F-A9A6-4A92-AE67-D2B906000EB9}" type="slidenum">
              <a:rPr lang="en-US" smtClean="0"/>
              <a:pPr lvl="0"/>
              <a:t>5</a:t>
            </a:fld>
            <a:endParaRPr lang="en-US" dirty="0"/>
          </a:p>
        </p:txBody>
      </p:sp>
    </p:spTree>
    <p:extLst>
      <p:ext uri="{BB962C8B-B14F-4D97-AF65-F5344CB8AC3E}">
        <p14:creationId xmlns:p14="http://schemas.microsoft.com/office/powerpoint/2010/main" xmlns="" val="142143707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404664"/>
            <a:ext cx="8229600" cy="1143000"/>
          </a:xfrm>
        </p:spPr>
        <p:txBody>
          <a:bodyPr/>
          <a:lstStyle/>
          <a:p>
            <a:r>
              <a:rPr lang="en-US" sz="2800" b="1" dirty="0" smtClean="0">
                <a:latin typeface="Calibri" panose="020F0502020204030204" pitchFamily="34" charset="0"/>
              </a:rPr>
              <a:t>Fraud</a:t>
            </a:r>
            <a:r>
              <a:rPr lang="en-US" dirty="0" smtClean="0"/>
              <a:t/>
            </a:r>
            <a:br>
              <a:rPr lang="en-US" dirty="0" smtClean="0"/>
            </a:br>
            <a:endParaRPr lang="en-US" dirty="0"/>
          </a:p>
        </p:txBody>
      </p:sp>
      <p:sp>
        <p:nvSpPr>
          <p:cNvPr id="3" name="Content Placeholder 2"/>
          <p:cNvSpPr>
            <a:spLocks noGrp="1"/>
          </p:cNvSpPr>
          <p:nvPr>
            <p:ph idx="1"/>
          </p:nvPr>
        </p:nvSpPr>
        <p:spPr>
          <a:xfrm>
            <a:off x="1547664" y="1196752"/>
            <a:ext cx="7344816" cy="5184576"/>
          </a:xfrm>
        </p:spPr>
        <p:txBody>
          <a:bodyPr/>
          <a:lstStyle/>
          <a:p>
            <a:pPr marL="457200" lvl="1" indent="-457200" algn="just" eaLnBrk="1" hangingPunct="1">
              <a:buFont typeface="Arial" panose="020B0604020202020204" pitchFamily="34" charset="0"/>
              <a:buChar char="•"/>
              <a:defRPr/>
            </a:pPr>
            <a:r>
              <a:rPr lang="en-US" sz="2200" dirty="0">
                <a:latin typeface="Calibri" panose="020F0502020204030204" pitchFamily="34" charset="0"/>
              </a:rPr>
              <a:t>Some instances where 447 will trigger</a:t>
            </a:r>
            <a:r>
              <a:rPr lang="en-US" sz="2200" dirty="0" smtClean="0">
                <a:latin typeface="Calibri" panose="020F0502020204030204" pitchFamily="34" charset="0"/>
              </a:rPr>
              <a:t>:</a:t>
            </a:r>
            <a:endParaRPr lang="en-US" sz="2200" dirty="0">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Incorporation of company based on false or incorrect </a:t>
            </a:r>
            <a:r>
              <a:rPr lang="en-US" sz="2200" dirty="0" smtClean="0">
                <a:solidFill>
                  <a:schemeClr val="tx1"/>
                </a:solidFill>
                <a:latin typeface="Calibri" panose="020F0502020204030204" pitchFamily="34" charset="0"/>
              </a:rPr>
              <a:t>information</a:t>
            </a:r>
            <a:endParaRPr lang="en-US" sz="2200" dirty="0">
              <a:solidFill>
                <a:schemeClr val="tx1"/>
              </a:solidFill>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For untrue, misleading statement in prospectus or inclusion or omission of any matter  </a:t>
            </a:r>
          </a:p>
          <a:p>
            <a:pPr marL="1200150" lvl="3" indent="-342900" algn="just" eaLnBrk="1" hangingPunct="1">
              <a:defRPr/>
            </a:pPr>
            <a:r>
              <a:rPr lang="en-US" sz="2200" dirty="0">
                <a:solidFill>
                  <a:schemeClr val="tx1"/>
                </a:solidFill>
                <a:latin typeface="Calibri" panose="020F0502020204030204" pitchFamily="34" charset="0"/>
              </a:rPr>
              <a:t>For fraudulently inducing persons to invest </a:t>
            </a:r>
            <a:r>
              <a:rPr lang="en-US" sz="2200" dirty="0" smtClean="0">
                <a:solidFill>
                  <a:schemeClr val="tx1"/>
                </a:solidFill>
                <a:latin typeface="Calibri" panose="020F0502020204030204" pitchFamily="34" charset="0"/>
              </a:rPr>
              <a:t>money</a:t>
            </a:r>
            <a:endParaRPr lang="en-US" sz="2200" dirty="0">
              <a:solidFill>
                <a:schemeClr val="tx1"/>
              </a:solidFill>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Punishment for personation for acquisition of securities, etc</a:t>
            </a:r>
            <a:r>
              <a:rPr lang="en-US" sz="2200" dirty="0" smtClean="0">
                <a:solidFill>
                  <a:schemeClr val="tx1"/>
                </a:solidFill>
                <a:latin typeface="Calibri" panose="020F0502020204030204" pitchFamily="34" charset="0"/>
              </a:rPr>
              <a:t>.</a:t>
            </a:r>
            <a:endParaRPr lang="en-US" sz="2200" dirty="0">
              <a:solidFill>
                <a:schemeClr val="tx1"/>
              </a:solidFill>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Acceptance of deposits with intent to defraud depositors or for any fraudulent </a:t>
            </a:r>
            <a:r>
              <a:rPr lang="en-US" sz="2200" dirty="0" smtClean="0">
                <a:solidFill>
                  <a:schemeClr val="tx1"/>
                </a:solidFill>
                <a:latin typeface="Calibri" panose="020F0502020204030204" pitchFamily="34" charset="0"/>
              </a:rPr>
              <a:t>purpose</a:t>
            </a:r>
            <a:endParaRPr lang="en-US" sz="2200" dirty="0">
              <a:solidFill>
                <a:schemeClr val="tx1"/>
              </a:solidFill>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When </a:t>
            </a:r>
            <a:r>
              <a:rPr lang="en-US" sz="2200" dirty="0" smtClean="0">
                <a:solidFill>
                  <a:schemeClr val="tx1"/>
                </a:solidFill>
                <a:latin typeface="Calibri" panose="020F0502020204030204" pitchFamily="34" charset="0"/>
              </a:rPr>
              <a:t>auditors </a:t>
            </a:r>
            <a:r>
              <a:rPr lang="en-US" sz="2200" dirty="0">
                <a:solidFill>
                  <a:schemeClr val="tx1"/>
                </a:solidFill>
                <a:latin typeface="Calibri" panose="020F0502020204030204" pitchFamily="34" charset="0"/>
              </a:rPr>
              <a:t>act in a fraudulent manner or </a:t>
            </a:r>
            <a:r>
              <a:rPr lang="en-US" sz="2200" dirty="0" smtClean="0">
                <a:solidFill>
                  <a:schemeClr val="tx1"/>
                </a:solidFill>
                <a:latin typeface="Calibri" panose="020F0502020204030204" pitchFamily="34" charset="0"/>
              </a:rPr>
              <a:t>abet </a:t>
            </a:r>
            <a:r>
              <a:rPr lang="en-US" sz="2200" dirty="0">
                <a:solidFill>
                  <a:schemeClr val="tx1"/>
                </a:solidFill>
                <a:latin typeface="Calibri" panose="020F0502020204030204" pitchFamily="34" charset="0"/>
              </a:rPr>
              <a:t>or </a:t>
            </a:r>
            <a:r>
              <a:rPr lang="en-US" sz="2200" dirty="0" smtClean="0">
                <a:solidFill>
                  <a:schemeClr val="tx1"/>
                </a:solidFill>
                <a:latin typeface="Calibri" panose="020F0502020204030204" pitchFamily="34" charset="0"/>
              </a:rPr>
              <a:t>collude </a:t>
            </a:r>
            <a:r>
              <a:rPr lang="en-US" sz="2200" dirty="0">
                <a:solidFill>
                  <a:schemeClr val="tx1"/>
                </a:solidFill>
                <a:latin typeface="Calibri" panose="020F0502020204030204" pitchFamily="34" charset="0"/>
              </a:rPr>
              <a:t>in any </a:t>
            </a:r>
            <a:r>
              <a:rPr lang="en-US" sz="2200" dirty="0" smtClean="0">
                <a:solidFill>
                  <a:schemeClr val="tx1"/>
                </a:solidFill>
                <a:latin typeface="Calibri" panose="020F0502020204030204" pitchFamily="34" charset="0"/>
              </a:rPr>
              <a:t>fraud</a:t>
            </a:r>
            <a:endParaRPr lang="en-US" sz="2200" dirty="0">
              <a:solidFill>
                <a:schemeClr val="tx1"/>
              </a:solidFill>
              <a:latin typeface="Calibri" panose="020F0502020204030204" pitchFamily="34" charset="0"/>
            </a:endParaRPr>
          </a:p>
          <a:p>
            <a:pPr marL="1200150" lvl="3" indent="-342900" algn="just" eaLnBrk="1" hangingPunct="1">
              <a:defRPr/>
            </a:pPr>
            <a:r>
              <a:rPr lang="en-US" sz="2200" dirty="0">
                <a:solidFill>
                  <a:schemeClr val="tx1"/>
                </a:solidFill>
                <a:latin typeface="Calibri" panose="020F0502020204030204" pitchFamily="34" charset="0"/>
              </a:rPr>
              <a:t>When business of a company is carried on for a fraudulent or unlawful purposes or with intent to defraud creditors, members or any other persons</a:t>
            </a:r>
          </a:p>
          <a:p>
            <a:pPr marL="1314450" lvl="3" indent="-457200" algn="just" eaLnBrk="1" hangingPunct="1">
              <a:buFont typeface="Arial" pitchFamily="34" charset="0"/>
              <a:buChar char="•"/>
              <a:defRPr/>
            </a:pPr>
            <a:endParaRPr lang="en-US" sz="2200" dirty="0">
              <a:solidFill>
                <a:schemeClr val="tx1"/>
              </a:solidFill>
              <a:latin typeface="Calibri" panose="020F0502020204030204" pitchFamily="34" charset="0"/>
            </a:endParaRPr>
          </a:p>
          <a:p>
            <a:pPr lvl="3" algn="just">
              <a:buFont typeface="Wingdings" pitchFamily="2" charset="2"/>
              <a:buChar char="Ø"/>
            </a:pPr>
            <a:endParaRPr lang="en-US" sz="2200" dirty="0">
              <a:solidFill>
                <a:schemeClr val="tx1"/>
              </a:solidFill>
              <a:latin typeface="Calibri" panose="020F0502020204030204" pitchFamily="34" charset="0"/>
            </a:endParaRPr>
          </a:p>
          <a:p>
            <a:pPr lvl="2" algn="just">
              <a:buFont typeface="Wingdings" pitchFamily="2" charset="2"/>
              <a:buChar char="§"/>
            </a:pPr>
            <a:endParaRPr lang="en-US" sz="2200" dirty="0">
              <a:solidFill>
                <a:schemeClr val="tx1"/>
              </a:solidFill>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a:xfrm>
            <a:off x="6758884" y="6625162"/>
            <a:ext cx="2133596" cy="476246"/>
          </a:xfrm>
        </p:spPr>
        <p:txBody>
          <a:bodyPr/>
          <a:lstStyle/>
          <a:p>
            <a:pPr lvl="0"/>
            <a:fld id="{B5A5649F-A9A6-4A92-AE67-D2B906000EB9}" type="slidenum">
              <a:rPr lang="en-US" smtClean="0"/>
              <a:pPr lvl="0"/>
              <a:t>6</a:t>
            </a:fld>
            <a:endParaRPr lang="en-US" dirty="0"/>
          </a:p>
        </p:txBody>
      </p:sp>
    </p:spTree>
    <p:extLst>
      <p:ext uri="{BB962C8B-B14F-4D97-AF65-F5344CB8AC3E}">
        <p14:creationId xmlns:p14="http://schemas.microsoft.com/office/powerpoint/2010/main" xmlns="" val="293619503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404664"/>
            <a:ext cx="8229600" cy="1143000"/>
          </a:xfrm>
        </p:spPr>
        <p:txBody>
          <a:bodyPr/>
          <a:lstStyle/>
          <a:p>
            <a:r>
              <a:rPr lang="en-US" sz="2800" b="1" dirty="0" smtClean="0">
                <a:latin typeface="Calibri" panose="020F0502020204030204" pitchFamily="34" charset="0"/>
              </a:rPr>
              <a:t>Serious Fraud Investigation Office</a:t>
            </a:r>
            <a:r>
              <a:rPr lang="en-US" dirty="0" smtClean="0"/>
              <a:t/>
            </a:r>
            <a:br>
              <a:rPr lang="en-US" dirty="0" smtClean="0"/>
            </a:br>
            <a:endParaRPr lang="en-US" dirty="0"/>
          </a:p>
        </p:txBody>
      </p:sp>
      <p:sp>
        <p:nvSpPr>
          <p:cNvPr id="3" name="Content Placeholder 2"/>
          <p:cNvSpPr>
            <a:spLocks noGrp="1"/>
          </p:cNvSpPr>
          <p:nvPr>
            <p:ph idx="1"/>
          </p:nvPr>
        </p:nvSpPr>
        <p:spPr>
          <a:xfrm>
            <a:off x="1547664" y="908720"/>
            <a:ext cx="7344816" cy="5472608"/>
          </a:xfrm>
        </p:spPr>
        <p:txBody>
          <a:bodyPr/>
          <a:lstStyle/>
          <a:p>
            <a:pPr marL="0" lvl="1" indent="0" algn="just" eaLnBrk="1" hangingPunct="1">
              <a:buNone/>
              <a:defRPr/>
            </a:pPr>
            <a:endParaRPr lang="en-US" sz="2600" dirty="0" smtClean="0">
              <a:solidFill>
                <a:schemeClr val="tx1"/>
              </a:solidFill>
              <a:latin typeface="Calibri" panose="020F0502020204030204" pitchFamily="34" charset="0"/>
            </a:endParaRPr>
          </a:p>
          <a:p>
            <a:pPr marL="342900" lvl="1" indent="-342900" algn="just" eaLnBrk="1" hangingPunct="1">
              <a:buFont typeface="Arial" panose="020B0604020202020204" pitchFamily="34" charset="0"/>
              <a:buChar char="•"/>
              <a:defRPr/>
            </a:pPr>
            <a:r>
              <a:rPr lang="en-US" sz="2600" dirty="0" smtClean="0">
                <a:solidFill>
                  <a:schemeClr val="tx1"/>
                </a:solidFill>
                <a:latin typeface="Calibri" panose="020F0502020204030204" pitchFamily="34" charset="0"/>
              </a:rPr>
              <a:t>SFIO being set up to investigate frauds in companies</a:t>
            </a:r>
          </a:p>
          <a:p>
            <a:pPr marL="342900" lvl="1" indent="-342900" algn="just" eaLnBrk="1" hangingPunct="1">
              <a:buFont typeface="Arial" panose="020B0604020202020204" pitchFamily="34" charset="0"/>
              <a:buChar char="•"/>
              <a:defRPr/>
            </a:pPr>
            <a:r>
              <a:rPr lang="en-US" sz="2600" dirty="0" smtClean="0">
                <a:solidFill>
                  <a:schemeClr val="tx1"/>
                </a:solidFill>
                <a:latin typeface="Calibri" panose="020F0502020204030204" pitchFamily="34" charset="0"/>
              </a:rPr>
              <a:t>The office also existed under the Companies </a:t>
            </a:r>
            <a:r>
              <a:rPr lang="en-US" sz="2600" dirty="0">
                <a:solidFill>
                  <a:schemeClr val="tx1"/>
                </a:solidFill>
                <a:latin typeface="Calibri" panose="020F0502020204030204" pitchFamily="34" charset="0"/>
              </a:rPr>
              <a:t>Act, 1956 but </a:t>
            </a:r>
            <a:r>
              <a:rPr lang="en-US" sz="2600" dirty="0" smtClean="0">
                <a:solidFill>
                  <a:schemeClr val="tx1"/>
                </a:solidFill>
                <a:latin typeface="Calibri" panose="020F0502020204030204" pitchFamily="34" charset="0"/>
              </a:rPr>
              <a:t>now has more powers and teeth</a:t>
            </a:r>
          </a:p>
          <a:p>
            <a:pPr marL="342900" lvl="1" indent="-342900" algn="just" eaLnBrk="1" hangingPunct="1">
              <a:buFont typeface="Arial" panose="020B0604020202020204" pitchFamily="34" charset="0"/>
              <a:buChar char="•"/>
              <a:defRPr/>
            </a:pPr>
            <a:r>
              <a:rPr lang="en-US" sz="2600" dirty="0">
                <a:solidFill>
                  <a:schemeClr val="tx1"/>
                </a:solidFill>
                <a:latin typeface="Calibri" panose="020F0502020204030204" pitchFamily="34" charset="0"/>
              </a:rPr>
              <a:t>E</a:t>
            </a:r>
            <a:r>
              <a:rPr lang="en-US" sz="2600" dirty="0" smtClean="0">
                <a:solidFill>
                  <a:schemeClr val="tx1"/>
                </a:solidFill>
                <a:latin typeface="Calibri" panose="020F0502020204030204" pitchFamily="34" charset="0"/>
              </a:rPr>
              <a:t>xperts </a:t>
            </a:r>
            <a:r>
              <a:rPr lang="en-US" sz="2600" dirty="0">
                <a:solidFill>
                  <a:schemeClr val="tx1"/>
                </a:solidFill>
                <a:latin typeface="Calibri" panose="020F0502020204030204" pitchFamily="34" charset="0"/>
              </a:rPr>
              <a:t>from banking, corporate affairs, taxation, capital market, law, </a:t>
            </a:r>
            <a:r>
              <a:rPr lang="en-US" sz="2600" dirty="0" smtClean="0">
                <a:solidFill>
                  <a:schemeClr val="tx1"/>
                </a:solidFill>
                <a:latin typeface="Calibri" panose="020F0502020204030204" pitchFamily="34" charset="0"/>
              </a:rPr>
              <a:t>etc. will man the SFIO</a:t>
            </a:r>
          </a:p>
          <a:p>
            <a:pPr marL="342900" lvl="1" indent="-342900" algn="just" eaLnBrk="1" hangingPunct="1">
              <a:buFont typeface="Arial" panose="020B0604020202020204" pitchFamily="34" charset="0"/>
              <a:buChar char="•"/>
              <a:defRPr/>
            </a:pPr>
            <a:r>
              <a:rPr lang="en-US" sz="2600" dirty="0" smtClean="0">
                <a:solidFill>
                  <a:schemeClr val="tx1"/>
                </a:solidFill>
                <a:latin typeface="Calibri" panose="020F0502020204030204" pitchFamily="34" charset="0"/>
              </a:rPr>
              <a:t>When the SFIO </a:t>
            </a:r>
            <a:r>
              <a:rPr lang="en-US" sz="2600" dirty="0">
                <a:solidFill>
                  <a:schemeClr val="tx1"/>
                </a:solidFill>
                <a:latin typeface="Calibri" panose="020F0502020204030204" pitchFamily="34" charset="0"/>
              </a:rPr>
              <a:t>investigates then no other investigating agency shall proceed with </a:t>
            </a:r>
            <a:r>
              <a:rPr lang="en-US" sz="2600" dirty="0" smtClean="0">
                <a:solidFill>
                  <a:schemeClr val="tx1"/>
                </a:solidFill>
                <a:latin typeface="Calibri" panose="020F0502020204030204" pitchFamily="34" charset="0"/>
              </a:rPr>
              <a:t>investigation</a:t>
            </a:r>
          </a:p>
          <a:p>
            <a:pPr marL="342900" lvl="1" indent="-342900" algn="just" eaLnBrk="1" hangingPunct="1">
              <a:buFont typeface="Arial" panose="020B0604020202020204" pitchFamily="34" charset="0"/>
              <a:buChar char="•"/>
              <a:defRPr/>
            </a:pPr>
            <a:r>
              <a:rPr lang="en-US" sz="2600" dirty="0" smtClean="0">
                <a:solidFill>
                  <a:schemeClr val="tx1"/>
                </a:solidFill>
                <a:latin typeface="Calibri" panose="020F0502020204030204" pitchFamily="34" charset="0"/>
              </a:rPr>
              <a:t>All </a:t>
            </a:r>
            <a:r>
              <a:rPr lang="en-US" sz="2600" dirty="0">
                <a:solidFill>
                  <a:schemeClr val="tx1"/>
                </a:solidFill>
                <a:latin typeface="Calibri" panose="020F0502020204030204" pitchFamily="34" charset="0"/>
              </a:rPr>
              <a:t>agencies to provide information or documents available with them to SFIO </a:t>
            </a:r>
          </a:p>
          <a:p>
            <a:pPr lvl="3" algn="just">
              <a:buFont typeface="Arial" panose="020B0604020202020204" pitchFamily="34" charset="0"/>
              <a:buChar char="•"/>
            </a:pPr>
            <a:endParaRPr lang="en-US" sz="2600" dirty="0">
              <a:solidFill>
                <a:schemeClr val="tx1"/>
              </a:solidFill>
              <a:latin typeface="Calibri" panose="020F0502020204030204" pitchFamily="34" charset="0"/>
            </a:endParaRPr>
          </a:p>
          <a:p>
            <a:pPr marL="457200" lvl="1" indent="-457200" algn="just" eaLnBrk="1" hangingPunct="1">
              <a:buFont typeface="Arial" panose="020B0604020202020204" pitchFamily="34" charset="0"/>
              <a:buChar char="•"/>
              <a:defRPr/>
            </a:pPr>
            <a:endParaRPr lang="en-US" sz="2600" dirty="0">
              <a:latin typeface="Calibri" panose="020F0502020204030204" pitchFamily="34" charset="0"/>
            </a:endParaRPr>
          </a:p>
          <a:p>
            <a:pPr marL="1314450" lvl="3" indent="-457200" algn="just" eaLnBrk="1" hangingPunct="1">
              <a:buFont typeface="Arial" panose="020B0604020202020204" pitchFamily="34" charset="0"/>
              <a:buChar char="•"/>
              <a:defRPr/>
            </a:pPr>
            <a:endParaRPr lang="en-US" sz="2600" dirty="0">
              <a:solidFill>
                <a:schemeClr val="tx1"/>
              </a:solidFill>
              <a:latin typeface="Calibri" panose="020F0502020204030204" pitchFamily="34" charset="0"/>
            </a:endParaRPr>
          </a:p>
          <a:p>
            <a:pPr lvl="3" algn="just">
              <a:buFont typeface="Arial" panose="020B0604020202020204" pitchFamily="34" charset="0"/>
              <a:buChar char="•"/>
            </a:pPr>
            <a:endParaRPr lang="en-US" sz="2600" dirty="0">
              <a:solidFill>
                <a:schemeClr val="tx1"/>
              </a:solidFill>
              <a:latin typeface="Calibri" panose="020F0502020204030204" pitchFamily="34" charset="0"/>
            </a:endParaRPr>
          </a:p>
          <a:p>
            <a:pPr lvl="2" algn="just">
              <a:buFont typeface="Arial" panose="020B0604020202020204" pitchFamily="34" charset="0"/>
              <a:buChar char="•"/>
            </a:pPr>
            <a:endParaRPr lang="en-US" sz="2600" dirty="0">
              <a:solidFill>
                <a:schemeClr val="tx1"/>
              </a:solidFill>
              <a:latin typeface="Calibri" panose="020F0502020204030204" pitchFamily="34" charset="0"/>
            </a:endParaRPr>
          </a:p>
          <a:p>
            <a:pPr marL="1314450" lvl="3" indent="-457200" algn="just" eaLnBrk="1" hangingPunct="1">
              <a:buFont typeface="Arial" panose="020B0604020202020204" pitchFamily="34" charset="0"/>
              <a:buChar char="•"/>
              <a:defRPr/>
            </a:pPr>
            <a:endParaRPr lang="en-US" sz="2600" dirty="0">
              <a:solidFill>
                <a:schemeClr val="tx1"/>
              </a:solidFill>
              <a:latin typeface="Calibri" panose="020F0502020204030204" pitchFamily="34" charset="0"/>
            </a:endParaRPr>
          </a:p>
          <a:p>
            <a:pPr lvl="3" algn="just">
              <a:buFont typeface="Arial" panose="020B0604020202020204" pitchFamily="34" charset="0"/>
              <a:buChar char="•"/>
            </a:pPr>
            <a:endParaRPr lang="en-US" sz="2600" dirty="0">
              <a:solidFill>
                <a:schemeClr val="tx1"/>
              </a:solidFill>
              <a:latin typeface="Calibri" panose="020F0502020204030204" pitchFamily="34" charset="0"/>
            </a:endParaRPr>
          </a:p>
          <a:p>
            <a:pPr lvl="2" algn="just">
              <a:buFont typeface="Arial" panose="020B0604020202020204" pitchFamily="34" charset="0"/>
              <a:buChar char="•"/>
            </a:pPr>
            <a:endParaRPr lang="en-US" sz="2600" dirty="0">
              <a:solidFill>
                <a:schemeClr val="tx1"/>
              </a:solidFill>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a:xfrm>
            <a:off x="6758884" y="6625162"/>
            <a:ext cx="2133596" cy="476246"/>
          </a:xfrm>
        </p:spPr>
        <p:txBody>
          <a:bodyPr/>
          <a:lstStyle/>
          <a:p>
            <a:pPr lvl="0"/>
            <a:fld id="{B5A5649F-A9A6-4A92-AE67-D2B906000EB9}" type="slidenum">
              <a:rPr lang="en-US" smtClean="0"/>
              <a:pPr lvl="0"/>
              <a:t>7</a:t>
            </a:fld>
            <a:endParaRPr lang="en-US" dirty="0"/>
          </a:p>
        </p:txBody>
      </p:sp>
    </p:spTree>
    <p:extLst>
      <p:ext uri="{BB962C8B-B14F-4D97-AF65-F5344CB8AC3E}">
        <p14:creationId xmlns:p14="http://schemas.microsoft.com/office/powerpoint/2010/main" xmlns="" val="45841941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912" y="404664"/>
            <a:ext cx="8229600" cy="1143000"/>
          </a:xfrm>
        </p:spPr>
        <p:txBody>
          <a:bodyPr/>
          <a:lstStyle/>
          <a:p>
            <a:r>
              <a:rPr lang="en-US" sz="2800" b="1" dirty="0" smtClean="0">
                <a:latin typeface="Calibri" panose="020F0502020204030204" pitchFamily="34" charset="0"/>
              </a:rPr>
              <a:t>Class Action</a:t>
            </a:r>
            <a:r>
              <a:rPr lang="en-US" dirty="0" smtClean="0"/>
              <a:t/>
            </a:r>
            <a:br>
              <a:rPr lang="en-US" dirty="0" smtClean="0"/>
            </a:br>
            <a:endParaRPr lang="en-US" dirty="0"/>
          </a:p>
        </p:txBody>
      </p:sp>
      <p:sp>
        <p:nvSpPr>
          <p:cNvPr id="3" name="Content Placeholder 2"/>
          <p:cNvSpPr>
            <a:spLocks noGrp="1"/>
          </p:cNvSpPr>
          <p:nvPr>
            <p:ph idx="1"/>
          </p:nvPr>
        </p:nvSpPr>
        <p:spPr>
          <a:xfrm>
            <a:off x="1547664" y="908720"/>
            <a:ext cx="7344816" cy="5472608"/>
          </a:xfrm>
        </p:spPr>
        <p:txBody>
          <a:bodyPr/>
          <a:lstStyle/>
          <a:p>
            <a:pPr marL="342900" lvl="1" indent="-342900" algn="just" eaLnBrk="1" hangingPunct="1">
              <a:buClrTx/>
              <a:buFont typeface="Arial" panose="020B0604020202020204" pitchFamily="34" charset="0"/>
              <a:buChar char="•"/>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r>
              <a:rPr lang="en-US" sz="2000" dirty="0" smtClean="0">
                <a:latin typeface="Calibri" panose="020F0502020204030204" pitchFamily="34" charset="0"/>
              </a:rPr>
              <a:t>Section 245 – not yet in force</a:t>
            </a:r>
          </a:p>
          <a:p>
            <a:pPr marL="457200" lvl="1" indent="-457200" algn="just" eaLnBrk="1" hangingPunct="1">
              <a:buClrTx/>
              <a:buFont typeface="Arial" panose="020B0604020202020204" pitchFamily="34" charset="0"/>
              <a:buChar char="•"/>
              <a:defRPr/>
            </a:pPr>
            <a:r>
              <a:rPr lang="en-US" sz="2000" dirty="0" smtClean="0">
                <a:latin typeface="Calibri" panose="020F0502020204030204" pitchFamily="34" charset="0"/>
              </a:rPr>
              <a:t>100 </a:t>
            </a:r>
            <a:r>
              <a:rPr lang="en-US" sz="2000" dirty="0">
                <a:latin typeface="Calibri" panose="020F0502020204030204" pitchFamily="34" charset="0"/>
              </a:rPr>
              <a:t>or more members or 10% or more of total number of members, </a:t>
            </a:r>
            <a:r>
              <a:rPr lang="en-US" sz="2000" i="1" dirty="0">
                <a:latin typeface="Calibri" panose="020F0502020204030204" pitchFamily="34" charset="0"/>
              </a:rPr>
              <a:t>whichever is less</a:t>
            </a:r>
            <a:r>
              <a:rPr lang="en-US" sz="2000" dirty="0">
                <a:latin typeface="Calibri" panose="020F0502020204030204" pitchFamily="34" charset="0"/>
              </a:rPr>
              <a:t>, or member(s) singly or jointly holding not less than 10% of the issued capital can file class action</a:t>
            </a:r>
          </a:p>
          <a:p>
            <a:pPr marL="457200" lvl="1" indent="-457200" algn="just" eaLnBrk="1" hangingPunct="1">
              <a:buClrTx/>
              <a:buFont typeface="Arial" panose="020B0604020202020204" pitchFamily="34" charset="0"/>
              <a:buChar char="•"/>
              <a:defRPr/>
            </a:pPr>
            <a:r>
              <a:rPr lang="en-US" sz="2000" dirty="0">
                <a:latin typeface="Calibri" panose="020F0502020204030204" pitchFamily="34" charset="0"/>
              </a:rPr>
              <a:t>100 or more depositors or 10% or more of total number of depositors, </a:t>
            </a:r>
            <a:r>
              <a:rPr lang="en-US" sz="2000" i="1" dirty="0">
                <a:latin typeface="Calibri" panose="020F0502020204030204" pitchFamily="34" charset="0"/>
              </a:rPr>
              <a:t>whichever is less</a:t>
            </a:r>
            <a:r>
              <a:rPr lang="en-US" sz="2000" dirty="0">
                <a:latin typeface="Calibri" panose="020F0502020204030204" pitchFamily="34" charset="0"/>
              </a:rPr>
              <a:t>, or depositor(s) singly or jointly holding not less than 10% of total outstanding deposit can file class action</a:t>
            </a:r>
          </a:p>
          <a:p>
            <a:pPr marL="457200" lvl="1" indent="-457200" algn="just" eaLnBrk="1" hangingPunct="1">
              <a:buClrTx/>
              <a:buFont typeface="Arial" panose="020B0604020202020204" pitchFamily="34" charset="0"/>
              <a:buChar char="•"/>
              <a:defRPr/>
            </a:pPr>
            <a:r>
              <a:rPr lang="en-US" sz="2000" dirty="0">
                <a:latin typeface="Calibri" panose="020F0502020204030204" pitchFamily="34" charset="0"/>
              </a:rPr>
              <a:t>Application </a:t>
            </a:r>
            <a:r>
              <a:rPr lang="en-US" sz="2000" dirty="0" smtClean="0">
                <a:latin typeface="Calibri" panose="020F0502020204030204" pitchFamily="34" charset="0"/>
              </a:rPr>
              <a:t>to </a:t>
            </a:r>
            <a:r>
              <a:rPr lang="en-US" sz="2000" dirty="0">
                <a:latin typeface="Calibri" panose="020F0502020204030204" pitchFamily="34" charset="0"/>
              </a:rPr>
              <a:t>be made to </a:t>
            </a:r>
            <a:r>
              <a:rPr lang="en-US" sz="2000" dirty="0" smtClean="0">
                <a:latin typeface="Calibri" panose="020F0502020204030204" pitchFamily="34" charset="0"/>
              </a:rPr>
              <a:t>the National Company Law Tribunal if </a:t>
            </a:r>
            <a:r>
              <a:rPr lang="en-US" sz="2000" dirty="0">
                <a:latin typeface="Calibri" panose="020F0502020204030204" pitchFamily="34" charset="0"/>
              </a:rPr>
              <a:t>applicants feel affairs of company are prejudicial to their or company’s interest</a:t>
            </a:r>
          </a:p>
          <a:p>
            <a:pPr marL="457200" lvl="1" indent="-457200" algn="just" eaLnBrk="1" hangingPunct="1">
              <a:buClrTx/>
              <a:buFont typeface="Arial" panose="020B0604020202020204" pitchFamily="34" charset="0"/>
              <a:buChar char="•"/>
              <a:defRPr/>
            </a:pPr>
            <a:r>
              <a:rPr lang="en-US" sz="2000" dirty="0" smtClean="0">
                <a:latin typeface="Calibri" panose="020F0502020204030204" pitchFamily="34" charset="0"/>
              </a:rPr>
              <a:t>Power of NCLT to award </a:t>
            </a:r>
            <a:r>
              <a:rPr lang="en-US" sz="2000" dirty="0">
                <a:latin typeface="Calibri" panose="020F0502020204030204" pitchFamily="34" charset="0"/>
              </a:rPr>
              <a:t>damages or compensation from company, directors, auditors, experts, advisor or consultant</a:t>
            </a:r>
          </a:p>
          <a:p>
            <a:pPr marL="457200" lvl="1" indent="-457200" algn="just" eaLnBrk="1" hangingPunct="1">
              <a:buClrTx/>
              <a:buFont typeface="Arial" panose="020B0604020202020204" pitchFamily="34" charset="0"/>
              <a:buChar char="•"/>
              <a:defRPr/>
            </a:pPr>
            <a:r>
              <a:rPr lang="en-US" sz="2000" dirty="0">
                <a:latin typeface="Calibri" panose="020F0502020204030204" pitchFamily="34" charset="0"/>
              </a:rPr>
              <a:t>Frivolous applications will be rejected and applicants could be asked to pay cost </a:t>
            </a:r>
            <a:r>
              <a:rPr lang="en-US" sz="2000" dirty="0" smtClean="0">
                <a:latin typeface="Calibri" panose="020F0502020204030204" pitchFamily="34" charset="0"/>
              </a:rPr>
              <a:t>up to </a:t>
            </a:r>
            <a:r>
              <a:rPr lang="en-US" sz="2000" dirty="0" err="1" smtClean="0">
                <a:latin typeface="Calibri" panose="020F0502020204030204" pitchFamily="34" charset="0"/>
              </a:rPr>
              <a:t>Rs</a:t>
            </a:r>
            <a:r>
              <a:rPr lang="en-US" sz="2000" dirty="0" smtClean="0">
                <a:latin typeface="Calibri" panose="020F0502020204030204" pitchFamily="34" charset="0"/>
              </a:rPr>
              <a:t>. 100,000</a:t>
            </a:r>
            <a:endParaRPr lang="en-US" sz="2000" dirty="0">
              <a:latin typeface="Calibri" panose="020F0502020204030204" pitchFamily="34" charset="0"/>
            </a:endParaRPr>
          </a:p>
          <a:p>
            <a:pPr marL="0" lvl="1" indent="0" algn="just" eaLnBrk="1" hangingPunct="1">
              <a:buClrTx/>
              <a:buNone/>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endParaRPr lang="en-US" sz="2000" dirty="0">
              <a:latin typeface="Calibri" panose="020F0502020204030204" pitchFamily="34" charset="0"/>
            </a:endParaRPr>
          </a:p>
          <a:p>
            <a:pPr marL="457200" lvl="1" indent="-457200" algn="just" eaLnBrk="1" hangingPunct="1">
              <a:buClrTx/>
              <a:buFont typeface="Arial" panose="020B0604020202020204" pitchFamily="34" charset="0"/>
              <a:buChar char="•"/>
              <a:defRPr/>
            </a:pPr>
            <a:endParaRPr lang="en-US" sz="2000" dirty="0">
              <a:latin typeface="Calibri" panose="020F0502020204030204" pitchFamily="34" charset="0"/>
            </a:endParaRPr>
          </a:p>
          <a:p>
            <a:pPr marL="914400" indent="-457200" algn="just">
              <a:buFont typeface="Arial" panose="020B0604020202020204" pitchFamily="34" charset="0"/>
              <a:buChar char="•"/>
            </a:pPr>
            <a:r>
              <a:rPr lang="en-US" sz="2000" dirty="0">
                <a:latin typeface="Calibri" panose="020F0502020204030204" pitchFamily="34" charset="0"/>
              </a:rPr>
              <a:t>	</a:t>
            </a:r>
            <a:endParaRPr lang="en-US" sz="2000" dirty="0">
              <a:solidFill>
                <a:schemeClr val="tx1"/>
              </a:solidFill>
              <a:latin typeface="Calibri" panose="020F0502020204030204" pitchFamily="34" charset="0"/>
            </a:endParaRPr>
          </a:p>
          <a:p>
            <a:pPr marL="914400" lvl="0" indent="-457200">
              <a:buFont typeface="Arial" panose="020B0604020202020204" pitchFamily="34" charset="0"/>
              <a:buChar char="•"/>
            </a:pPr>
            <a:endParaRPr lang="en-US" sz="2000" dirty="0">
              <a:solidFill>
                <a:schemeClr val="tx1"/>
              </a:solidFill>
              <a:latin typeface="Calibri" panose="020F0502020204030204" pitchFamily="34" charset="0"/>
            </a:endParaRPr>
          </a:p>
          <a:p>
            <a:pPr>
              <a:buFont typeface="Arial" panose="020B0604020202020204" pitchFamily="34" charset="0"/>
              <a:buChar char="•"/>
            </a:pPr>
            <a:endParaRPr lang="en-US" sz="2000" dirty="0">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8</a:t>
            </a:fld>
            <a:endParaRPr lang="en-US" dirty="0"/>
          </a:p>
        </p:txBody>
      </p:sp>
    </p:spTree>
    <p:extLst>
      <p:ext uri="{BB962C8B-B14F-4D97-AF65-F5344CB8AC3E}">
        <p14:creationId xmlns:p14="http://schemas.microsoft.com/office/powerpoint/2010/main" xmlns="" val="54583839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13792"/>
            <a:ext cx="8229600" cy="1143000"/>
          </a:xfrm>
        </p:spPr>
        <p:txBody>
          <a:bodyPr/>
          <a:lstStyle/>
          <a:p>
            <a:r>
              <a:rPr lang="en-US" sz="2800" b="1" dirty="0" smtClean="0">
                <a:latin typeface="+mj-lt"/>
              </a:rPr>
              <a:t>              </a:t>
            </a:r>
            <a:r>
              <a:rPr lang="en-US" sz="2800" b="1" dirty="0">
                <a:latin typeface="Times New Roman"/>
              </a:rPr>
              <a:t> </a:t>
            </a:r>
            <a:r>
              <a:rPr lang="en-US" sz="2800" b="1" dirty="0" smtClean="0">
                <a:latin typeface="Calibri" panose="020F0502020204030204" pitchFamily="34" charset="0"/>
              </a:rPr>
              <a:t>Various Actions for Public Market</a:t>
            </a:r>
            <a:r>
              <a:rPr lang="en-US" dirty="0" smtClean="0"/>
              <a:t/>
            </a:r>
            <a:br>
              <a:rPr lang="en-US" dirty="0" smtClean="0"/>
            </a:br>
            <a:endParaRPr lang="en-US" dirty="0"/>
          </a:p>
        </p:txBody>
      </p:sp>
      <p:sp>
        <p:nvSpPr>
          <p:cNvPr id="3" name="Content Placeholder 2"/>
          <p:cNvSpPr>
            <a:spLocks noGrp="1"/>
          </p:cNvSpPr>
          <p:nvPr>
            <p:ph idx="1"/>
          </p:nvPr>
        </p:nvSpPr>
        <p:spPr>
          <a:xfrm>
            <a:off x="1475656" y="1052736"/>
            <a:ext cx="7104282" cy="5400600"/>
          </a:xfrm>
        </p:spPr>
        <p:txBody>
          <a:bodyPr/>
          <a:lstStyle/>
          <a:p>
            <a:pPr marL="466725" lvl="0" indent="-354013" algn="just"/>
            <a:r>
              <a:rPr sz="2300" dirty="0" smtClean="0">
                <a:solidFill>
                  <a:schemeClr val="tx1"/>
                </a:solidFill>
                <a:latin typeface="Calibri" panose="020F0502020204030204" pitchFamily="34" charset="0"/>
              </a:rPr>
              <a:t>Section 13 (8) and Section 27 (1)</a:t>
            </a:r>
          </a:p>
          <a:p>
            <a:pPr marL="466725" lvl="0" indent="-354013" algn="just"/>
            <a:r>
              <a:rPr lang="en-US" sz="2300" dirty="0" smtClean="0">
                <a:solidFill>
                  <a:schemeClr val="tx1"/>
                </a:solidFill>
                <a:latin typeface="Calibri" panose="020F0502020204030204" pitchFamily="34" charset="0"/>
              </a:rPr>
              <a:t>Restriction on change of the objects for which money was raised from public </a:t>
            </a:r>
          </a:p>
          <a:p>
            <a:pPr marL="466725" lvl="0" indent="-354013" algn="just"/>
            <a:r>
              <a:rPr lang="en-US" sz="2300" dirty="0" smtClean="0">
                <a:solidFill>
                  <a:schemeClr val="tx1"/>
                </a:solidFill>
                <a:latin typeface="Calibri" panose="020F0502020204030204" pitchFamily="34" charset="0"/>
              </a:rPr>
              <a:t>Restriction on any variation in the terms of contracts mentioned in the prospectus</a:t>
            </a:r>
          </a:p>
          <a:p>
            <a:pPr marL="466725" lvl="0" indent="-354013" algn="just"/>
            <a:r>
              <a:rPr lang="en-US" sz="2300" dirty="0" smtClean="0">
                <a:solidFill>
                  <a:schemeClr val="tx1"/>
                </a:solidFill>
                <a:latin typeface="Calibri" panose="020F0502020204030204" pitchFamily="34" charset="0"/>
              </a:rPr>
              <a:t>Change in objects and variation in contracts only possible by way of a special resolution and by giving an exit opportunity to dissenting shareholders</a:t>
            </a:r>
          </a:p>
          <a:p>
            <a:pPr marL="466725" lvl="0" indent="-354013" algn="just"/>
            <a:r>
              <a:rPr lang="en-US" sz="2300" dirty="0" smtClean="0">
                <a:solidFill>
                  <a:schemeClr val="tx1"/>
                </a:solidFill>
                <a:latin typeface="Calibri" panose="020F0502020204030204" pitchFamily="34" charset="0"/>
              </a:rPr>
              <a:t>SEBI has on January 11, 2016 prescribed regulations for providing the exit opportunity </a:t>
            </a:r>
          </a:p>
          <a:p>
            <a:pPr marL="466725" lvl="0" indent="-354013" algn="just"/>
            <a:r>
              <a:rPr lang="en-US" sz="2300" dirty="0" smtClean="0">
                <a:solidFill>
                  <a:schemeClr val="tx1"/>
                </a:solidFill>
                <a:latin typeface="Calibri" panose="020F0502020204030204" pitchFamily="34" charset="0"/>
              </a:rPr>
              <a:t>Exit opportunity at the prescribed exit price is applicable only when at least 10% shareholders dissent </a:t>
            </a:r>
            <a:r>
              <a:rPr lang="en-US" sz="2300" u="sng" dirty="0" smtClean="0">
                <a:solidFill>
                  <a:schemeClr val="tx1"/>
                </a:solidFill>
                <a:latin typeface="Calibri" panose="020F0502020204030204" pitchFamily="34" charset="0"/>
              </a:rPr>
              <a:t>and</a:t>
            </a:r>
            <a:r>
              <a:rPr lang="en-US" sz="2300" dirty="0" smtClean="0">
                <a:solidFill>
                  <a:schemeClr val="tx1"/>
                </a:solidFill>
                <a:latin typeface="Calibri" panose="020F0502020204030204" pitchFamily="34" charset="0"/>
              </a:rPr>
              <a:t> the amount </a:t>
            </a:r>
            <a:r>
              <a:rPr lang="en-US" sz="2300" dirty="0" err="1" smtClean="0">
                <a:solidFill>
                  <a:schemeClr val="tx1"/>
                </a:solidFill>
                <a:latin typeface="Calibri" panose="020F0502020204030204" pitchFamily="34" charset="0"/>
              </a:rPr>
              <a:t>utilised</a:t>
            </a:r>
            <a:r>
              <a:rPr lang="en-US" sz="2300" dirty="0" smtClean="0">
                <a:solidFill>
                  <a:schemeClr val="tx1"/>
                </a:solidFill>
                <a:latin typeface="Calibri" panose="020F0502020204030204" pitchFamily="34" charset="0"/>
              </a:rPr>
              <a:t> is less than 75% for the objects for which funds were raised from public</a:t>
            </a:r>
          </a:p>
          <a:p>
            <a:pPr marL="466725" indent="-354013" algn="just">
              <a:buFont typeface="Courier New" pitchFamily="49" charset="0"/>
              <a:buChar char="o"/>
            </a:pPr>
            <a:endParaRPr lang="en-US" sz="2300" dirty="0" smtClean="0">
              <a:solidFill>
                <a:schemeClr val="tx1"/>
              </a:solidFill>
              <a:latin typeface="Calibri" panose="020F0502020204030204" pitchFamily="34" charset="0"/>
            </a:endParaRPr>
          </a:p>
          <a:p>
            <a:pPr marL="466725" indent="-354013" algn="just">
              <a:buFont typeface="Courier New" pitchFamily="49" charset="0"/>
              <a:buChar char="o"/>
            </a:pPr>
            <a:endParaRPr lang="en-US" sz="2300" dirty="0">
              <a:solidFill>
                <a:schemeClr val="tx1"/>
              </a:solidFill>
              <a:latin typeface="Calibri" panose="020F0502020204030204" pitchFamily="34" charset="0"/>
            </a:endParaRPr>
          </a:p>
          <a:p>
            <a:pPr marL="866775" lvl="1" indent="-354013" algn="just">
              <a:buFont typeface="Courier New" pitchFamily="49" charset="0"/>
              <a:buChar char="o"/>
            </a:pPr>
            <a:endParaRPr lang="en-US" sz="2300" b="1" i="1" u="sng" dirty="0" smtClean="0">
              <a:solidFill>
                <a:schemeClr val="tx1"/>
              </a:solidFill>
              <a:latin typeface="Calibri" panose="020F0502020204030204" pitchFamily="34" charset="0"/>
            </a:endParaRPr>
          </a:p>
          <a:p>
            <a:pPr marL="466725" lvl="0" indent="-354013" algn="just"/>
            <a:endParaRPr lang="en-US" sz="2300" dirty="0">
              <a:solidFill>
                <a:schemeClr val="tx1"/>
              </a:solidFill>
              <a:latin typeface="Calibri" panose="020F0502020204030204" pitchFamily="34" charset="0"/>
            </a:endParaRPr>
          </a:p>
        </p:txBody>
      </p:sp>
      <p:pic>
        <p:nvPicPr>
          <p:cNvPr id="7" name="Picture 6"/>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504" y="116632"/>
            <a:ext cx="1403648" cy="1080120"/>
          </a:xfrm>
          <a:prstGeom prst="rect">
            <a:avLst/>
          </a:prstGeom>
          <a:noFill/>
          <a:ln>
            <a:noFill/>
          </a:ln>
        </p:spPr>
      </p:pic>
      <p:sp>
        <p:nvSpPr>
          <p:cNvPr id="8" name="Slide Number Placeholder 7"/>
          <p:cNvSpPr>
            <a:spLocks noGrp="1"/>
          </p:cNvSpPr>
          <p:nvPr>
            <p:ph type="sldNum" sz="quarter" idx="4"/>
          </p:nvPr>
        </p:nvSpPr>
        <p:spPr/>
        <p:txBody>
          <a:bodyPr/>
          <a:lstStyle/>
          <a:p>
            <a:pPr lvl="0"/>
            <a:fld id="{B5A5649F-A9A6-4A92-AE67-D2B906000EB9}" type="slidenum">
              <a:rPr lang="en-US" smtClean="0"/>
              <a:pPr lvl="0"/>
              <a:t>9</a:t>
            </a:fld>
            <a:endParaRPr lang="en-US" dirty="0"/>
          </a:p>
        </p:txBody>
      </p:sp>
    </p:spTree>
    <p:extLst>
      <p:ext uri="{BB962C8B-B14F-4D97-AF65-F5344CB8AC3E}">
        <p14:creationId xmlns:p14="http://schemas.microsoft.com/office/powerpoint/2010/main" xmlns="" val="256379625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18694</TotalTime>
  <Words>1329</Words>
  <Application>Microsoft Office PowerPoint</Application>
  <PresentationFormat>On-screen Show (4:3)</PresentationFormat>
  <Paragraphs>201</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Default Design</vt:lpstr>
      <vt:lpstr>1_Default Design</vt:lpstr>
      <vt:lpstr>Slide 1</vt:lpstr>
      <vt:lpstr>   What the new law seeks to achieve</vt:lpstr>
      <vt:lpstr>     Investor Protection Measures  </vt:lpstr>
      <vt:lpstr>Fraud </vt:lpstr>
      <vt:lpstr>Fraud </vt:lpstr>
      <vt:lpstr>Fraud </vt:lpstr>
      <vt:lpstr>Serious Fraud Investigation Office </vt:lpstr>
      <vt:lpstr>Class Action </vt:lpstr>
      <vt:lpstr>               Various Actions for Public Market </vt:lpstr>
      <vt:lpstr>               Various Actions for Public Market </vt:lpstr>
      <vt:lpstr>     Stakeholders Relationship Committee </vt:lpstr>
      <vt:lpstr>Minority Exit Option</vt:lpstr>
      <vt:lpstr>Related Party Transaction</vt:lpstr>
      <vt:lpstr>              Restriction on Loans to Directors and other connected persons </vt:lpstr>
      <vt:lpstr>Other Corporate Governance Issues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Aashit Shah</dc:creator>
  <cp:lastModifiedBy>User</cp:lastModifiedBy>
  <cp:revision>2968</cp:revision>
  <cp:lastPrinted>2014-05-10T10:01:30Z</cp:lastPrinted>
  <dcterms:created xsi:type="dcterms:W3CDTF">2010-03-03T06:18:03Z</dcterms:created>
  <dcterms:modified xsi:type="dcterms:W3CDTF">2016-01-19T06:16:22Z</dcterms:modified>
</cp:coreProperties>
</file>